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5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94" r:id="rId1"/>
    <p:sldMasterId id="2147483706" r:id="rId2"/>
    <p:sldMasterId id="2147483725" r:id="rId3"/>
    <p:sldMasterId id="2147483740" r:id="rId4"/>
    <p:sldMasterId id="2147483750" r:id="rId5"/>
    <p:sldMasterId id="2147483769" r:id="rId6"/>
  </p:sldMasterIdLst>
  <p:notesMasterIdLst>
    <p:notesMasterId r:id="rId49"/>
  </p:notesMasterIdLst>
  <p:handoutMasterIdLst>
    <p:handoutMasterId r:id="rId50"/>
  </p:handoutMasterIdLst>
  <p:sldIdLst>
    <p:sldId id="292" r:id="rId7"/>
    <p:sldId id="256" r:id="rId8"/>
    <p:sldId id="257" r:id="rId9"/>
    <p:sldId id="258" r:id="rId10"/>
    <p:sldId id="305" r:id="rId11"/>
    <p:sldId id="315" r:id="rId12"/>
    <p:sldId id="317" r:id="rId13"/>
    <p:sldId id="320" r:id="rId14"/>
    <p:sldId id="334" r:id="rId15"/>
    <p:sldId id="318" r:id="rId16"/>
    <p:sldId id="263" r:id="rId17"/>
    <p:sldId id="331" r:id="rId18"/>
    <p:sldId id="324" r:id="rId19"/>
    <p:sldId id="335" r:id="rId20"/>
    <p:sldId id="338" r:id="rId21"/>
    <p:sldId id="306" r:id="rId22"/>
    <p:sldId id="307" r:id="rId23"/>
    <p:sldId id="325" r:id="rId24"/>
    <p:sldId id="314" r:id="rId25"/>
    <p:sldId id="330" r:id="rId26"/>
    <p:sldId id="326" r:id="rId27"/>
    <p:sldId id="327" r:id="rId28"/>
    <p:sldId id="328" r:id="rId29"/>
    <p:sldId id="337" r:id="rId30"/>
    <p:sldId id="329" r:id="rId31"/>
    <p:sldId id="340" r:id="rId32"/>
    <p:sldId id="333" r:id="rId33"/>
    <p:sldId id="339" r:id="rId34"/>
    <p:sldId id="268" r:id="rId35"/>
    <p:sldId id="296" r:id="rId36"/>
    <p:sldId id="299" r:id="rId37"/>
    <p:sldId id="310" r:id="rId38"/>
    <p:sldId id="312" r:id="rId39"/>
    <p:sldId id="313" r:id="rId40"/>
    <p:sldId id="272" r:id="rId41"/>
    <p:sldId id="276" r:id="rId42"/>
    <p:sldId id="273" r:id="rId43"/>
    <p:sldId id="274" r:id="rId44"/>
    <p:sldId id="341" r:id="rId45"/>
    <p:sldId id="279" r:id="rId46"/>
    <p:sldId id="278" r:id="rId47"/>
    <p:sldId id="277" r:id="rId48"/>
  </p:sldIdLst>
  <p:sldSz cx="9144000" cy="5143500" type="screen16x9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77620" autoAdjust="0"/>
  </p:normalViewPr>
  <p:slideViewPr>
    <p:cSldViewPr>
      <p:cViewPr>
        <p:scale>
          <a:sx n="70" d="100"/>
          <a:sy n="70" d="100"/>
        </p:scale>
        <p:origin x="-1110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8" Type="http://schemas.openxmlformats.org/officeDocument/2006/relationships/slide" Target="slides/slide2.xml"/><Relationship Id="rId51" Type="http://schemas.openxmlformats.org/officeDocument/2006/relationships/commentAuthors" Target="commentAuthors.xml"/><Relationship Id="rId3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C9F037-FE6A-4292-840A-18589993EED2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737069CB-41C6-40C9-947D-22986A453186}">
      <dgm:prSet phldrT="[Text]"/>
      <dgm:spPr/>
      <dgm:t>
        <a:bodyPr/>
        <a:lstStyle/>
        <a:p>
          <a:r>
            <a:rPr lang="en-US" smtClean="0">
              <a:latin typeface="Segoe UI Light" pitchFamily="34" charset="0"/>
              <a:cs typeface="Times New Roman" pitchFamily="18" charset="0"/>
            </a:rPr>
            <a:t>Giới thiệu bài toán</a:t>
          </a:r>
          <a:endParaRPr lang="en-US" dirty="0" smtClean="0">
            <a:latin typeface="Segoe UI Light" pitchFamily="34" charset="0"/>
            <a:cs typeface="Times New Roman" pitchFamily="18" charset="0"/>
          </a:endParaRPr>
        </a:p>
      </dgm:t>
    </dgm:pt>
    <dgm:pt modelId="{C07E9965-DC5B-4E71-89D4-06F3B1B45AE2}" type="parTrans" cxnId="{DCD0E480-527D-44F3-ABB5-A185614E42AC}">
      <dgm:prSet/>
      <dgm:spPr/>
      <dgm:t>
        <a:bodyPr/>
        <a:lstStyle/>
        <a:p>
          <a:endParaRPr lang="vi-VN">
            <a:latin typeface="Segoe UI Light" pitchFamily="34" charset="0"/>
            <a:cs typeface="Times New Roman" pitchFamily="18" charset="0"/>
          </a:endParaRPr>
        </a:p>
      </dgm:t>
    </dgm:pt>
    <dgm:pt modelId="{1CDA44A4-0DE5-40B4-8AC6-81AF2EBB71E3}" type="sibTrans" cxnId="{DCD0E480-527D-44F3-ABB5-A185614E42AC}">
      <dgm:prSet/>
      <dgm:spPr/>
      <dgm:t>
        <a:bodyPr/>
        <a:lstStyle/>
        <a:p>
          <a:endParaRPr lang="vi-VN">
            <a:latin typeface="Segoe UI Light" pitchFamily="34" charset="0"/>
            <a:cs typeface="Times New Roman" pitchFamily="18" charset="0"/>
          </a:endParaRPr>
        </a:p>
      </dgm:t>
    </dgm:pt>
    <dgm:pt modelId="{67828CE5-48A2-41EB-A5F6-3ECCA762CB4C}">
      <dgm:prSet phldrT="[Text]"/>
      <dgm:spPr/>
      <dgm:t>
        <a:bodyPr/>
        <a:lstStyle/>
        <a:p>
          <a:r>
            <a:rPr lang="en-US" dirty="0" err="1" smtClean="0">
              <a:latin typeface="Segoe UI Light" pitchFamily="34" charset="0"/>
              <a:cs typeface="Times New Roman" pitchFamily="18" charset="0"/>
            </a:rPr>
            <a:t>Giải</a:t>
          </a:r>
          <a:r>
            <a:rPr lang="en-US" dirty="0" smtClean="0">
              <a:latin typeface="Segoe UI Light" pitchFamily="34" charset="0"/>
              <a:cs typeface="Times New Roman" pitchFamily="18" charset="0"/>
            </a:rPr>
            <a:t> </a:t>
          </a:r>
          <a:r>
            <a:rPr lang="en-US" dirty="0" err="1" smtClean="0">
              <a:latin typeface="Segoe UI Light" pitchFamily="34" charset="0"/>
              <a:cs typeface="Times New Roman" pitchFamily="18" charset="0"/>
            </a:rPr>
            <a:t>quyết</a:t>
          </a:r>
          <a:r>
            <a:rPr lang="en-US" dirty="0" smtClean="0">
              <a:latin typeface="Segoe UI Light" pitchFamily="34" charset="0"/>
              <a:cs typeface="Times New Roman" pitchFamily="18" charset="0"/>
            </a:rPr>
            <a:t> </a:t>
          </a:r>
          <a:r>
            <a:rPr lang="en-US" dirty="0" err="1" smtClean="0">
              <a:latin typeface="Segoe UI Light" pitchFamily="34" charset="0"/>
              <a:cs typeface="Times New Roman" pitchFamily="18" charset="0"/>
            </a:rPr>
            <a:t>bài</a:t>
          </a:r>
          <a:r>
            <a:rPr lang="en-US" dirty="0" smtClean="0">
              <a:latin typeface="Segoe UI Light" pitchFamily="34" charset="0"/>
              <a:cs typeface="Times New Roman" pitchFamily="18" charset="0"/>
            </a:rPr>
            <a:t> </a:t>
          </a:r>
          <a:r>
            <a:rPr lang="en-US" dirty="0" err="1" smtClean="0">
              <a:latin typeface="Segoe UI Light" pitchFamily="34" charset="0"/>
              <a:cs typeface="Times New Roman" pitchFamily="18" charset="0"/>
            </a:rPr>
            <a:t>toán</a:t>
          </a:r>
          <a:endParaRPr lang="vi-VN" dirty="0">
            <a:latin typeface="Segoe UI Light" pitchFamily="34" charset="0"/>
            <a:cs typeface="Times New Roman" pitchFamily="18" charset="0"/>
          </a:endParaRPr>
        </a:p>
      </dgm:t>
    </dgm:pt>
    <dgm:pt modelId="{30C9EC7E-0E77-4326-8A3A-88C551983E50}" type="parTrans" cxnId="{987282EE-319B-48D5-87E4-04CEFCF46EC7}">
      <dgm:prSet/>
      <dgm:spPr/>
      <dgm:t>
        <a:bodyPr/>
        <a:lstStyle/>
        <a:p>
          <a:endParaRPr lang="vi-VN">
            <a:latin typeface="Segoe UI Light" pitchFamily="34" charset="0"/>
            <a:cs typeface="Times New Roman" pitchFamily="18" charset="0"/>
          </a:endParaRPr>
        </a:p>
      </dgm:t>
    </dgm:pt>
    <dgm:pt modelId="{1EEEC95D-CBA7-4E5A-8131-C6194A0C2DB8}" type="sibTrans" cxnId="{987282EE-319B-48D5-87E4-04CEFCF46EC7}">
      <dgm:prSet/>
      <dgm:spPr/>
      <dgm:t>
        <a:bodyPr/>
        <a:lstStyle/>
        <a:p>
          <a:endParaRPr lang="vi-VN">
            <a:latin typeface="Segoe UI Light" pitchFamily="34" charset="0"/>
            <a:cs typeface="Times New Roman" pitchFamily="18" charset="0"/>
          </a:endParaRPr>
        </a:p>
      </dgm:t>
    </dgm:pt>
    <dgm:pt modelId="{DCD6900D-DC82-44E2-907C-BF3DEA1CF9C8}">
      <dgm:prSet phldrT="[Text]"/>
      <dgm:spPr/>
      <dgm:t>
        <a:bodyPr/>
        <a:lstStyle/>
        <a:p>
          <a:r>
            <a:rPr lang="en-US" dirty="0" err="1" smtClean="0">
              <a:latin typeface="Segoe UI Light" pitchFamily="34" charset="0"/>
              <a:cs typeface="Times New Roman" pitchFamily="18" charset="0"/>
            </a:rPr>
            <a:t>JobZoom</a:t>
          </a:r>
          <a:r>
            <a:rPr lang="en-US" dirty="0" smtClean="0">
              <a:latin typeface="Segoe UI Light" pitchFamily="34" charset="0"/>
              <a:cs typeface="Times New Roman" pitchFamily="18" charset="0"/>
            </a:rPr>
            <a:t> framework</a:t>
          </a:r>
        </a:p>
      </dgm:t>
    </dgm:pt>
    <dgm:pt modelId="{D728D569-967A-4C49-8DDE-BAAF2B0E5B37}" type="parTrans" cxnId="{2E2ABD8F-2084-4232-8259-B6E5AAC59C2C}">
      <dgm:prSet/>
      <dgm:spPr/>
      <dgm:t>
        <a:bodyPr/>
        <a:lstStyle/>
        <a:p>
          <a:endParaRPr lang="vi-VN">
            <a:latin typeface="Segoe UI Light" pitchFamily="34" charset="0"/>
            <a:cs typeface="Times New Roman" pitchFamily="18" charset="0"/>
          </a:endParaRPr>
        </a:p>
      </dgm:t>
    </dgm:pt>
    <dgm:pt modelId="{1AC5FDE0-B9FA-4D66-B462-FEE0B14E26E6}" type="sibTrans" cxnId="{2E2ABD8F-2084-4232-8259-B6E5AAC59C2C}">
      <dgm:prSet/>
      <dgm:spPr/>
      <dgm:t>
        <a:bodyPr/>
        <a:lstStyle/>
        <a:p>
          <a:endParaRPr lang="vi-VN">
            <a:latin typeface="Segoe UI Light" pitchFamily="34" charset="0"/>
            <a:cs typeface="Times New Roman" pitchFamily="18" charset="0"/>
          </a:endParaRPr>
        </a:p>
      </dgm:t>
    </dgm:pt>
    <dgm:pt modelId="{267B4ABB-5ADE-4183-AF18-1998890F806A}">
      <dgm:prSet phldrT="[Text]"/>
      <dgm:spPr/>
      <dgm:t>
        <a:bodyPr/>
        <a:lstStyle/>
        <a:p>
          <a:r>
            <a:rPr lang="en-US" dirty="0" err="1" smtClean="0">
              <a:latin typeface="Segoe UI Light" pitchFamily="34" charset="0"/>
              <a:cs typeface="Times New Roman" pitchFamily="18" charset="0"/>
            </a:rPr>
            <a:t>Kết</a:t>
          </a:r>
          <a:r>
            <a:rPr lang="en-US" dirty="0" smtClean="0">
              <a:latin typeface="Segoe UI Light" pitchFamily="34" charset="0"/>
              <a:cs typeface="Times New Roman" pitchFamily="18" charset="0"/>
            </a:rPr>
            <a:t> </a:t>
          </a:r>
          <a:r>
            <a:rPr lang="en-US" dirty="0" err="1" smtClean="0">
              <a:latin typeface="Segoe UI Light" pitchFamily="34" charset="0"/>
              <a:cs typeface="Times New Roman" pitchFamily="18" charset="0"/>
            </a:rPr>
            <a:t>luận</a:t>
          </a:r>
          <a:endParaRPr lang="en-US" dirty="0" smtClean="0">
            <a:latin typeface="Segoe UI Light" pitchFamily="34" charset="0"/>
            <a:cs typeface="Times New Roman" pitchFamily="18" charset="0"/>
          </a:endParaRPr>
        </a:p>
      </dgm:t>
    </dgm:pt>
    <dgm:pt modelId="{5A6D19BD-4A01-4AEA-A87A-786940449ED5}" type="parTrans" cxnId="{6AD0F139-FD4B-449C-9BF2-AE330528A3E9}">
      <dgm:prSet/>
      <dgm:spPr/>
      <dgm:t>
        <a:bodyPr/>
        <a:lstStyle/>
        <a:p>
          <a:endParaRPr lang="vi-VN">
            <a:latin typeface="Segoe UI Light" pitchFamily="34" charset="0"/>
            <a:cs typeface="Times New Roman" pitchFamily="18" charset="0"/>
          </a:endParaRPr>
        </a:p>
      </dgm:t>
    </dgm:pt>
    <dgm:pt modelId="{F2A4B289-69F5-439B-8DCD-927647940F20}" type="sibTrans" cxnId="{6AD0F139-FD4B-449C-9BF2-AE330528A3E9}">
      <dgm:prSet/>
      <dgm:spPr/>
      <dgm:t>
        <a:bodyPr/>
        <a:lstStyle/>
        <a:p>
          <a:endParaRPr lang="vi-VN">
            <a:latin typeface="Segoe UI Light" pitchFamily="34" charset="0"/>
            <a:cs typeface="Times New Roman" pitchFamily="18" charset="0"/>
          </a:endParaRPr>
        </a:p>
      </dgm:t>
    </dgm:pt>
    <dgm:pt modelId="{FC72C3E8-9C09-4292-9A17-6E4F588CD49C}" type="pres">
      <dgm:prSet presAssocID="{E2C9F037-FE6A-4292-840A-18589993EED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F3C69C12-6239-49DC-A295-BCB8304A980A}" type="pres">
      <dgm:prSet presAssocID="{E2C9F037-FE6A-4292-840A-18589993EED2}" presName="Name1" presStyleCnt="0"/>
      <dgm:spPr/>
      <dgm:t>
        <a:bodyPr/>
        <a:lstStyle/>
        <a:p>
          <a:endParaRPr lang="en-US"/>
        </a:p>
      </dgm:t>
    </dgm:pt>
    <dgm:pt modelId="{24598DBF-31B3-4A7A-8AA5-251C625A80C7}" type="pres">
      <dgm:prSet presAssocID="{E2C9F037-FE6A-4292-840A-18589993EED2}" presName="cycle" presStyleCnt="0"/>
      <dgm:spPr/>
      <dgm:t>
        <a:bodyPr/>
        <a:lstStyle/>
        <a:p>
          <a:endParaRPr lang="en-US"/>
        </a:p>
      </dgm:t>
    </dgm:pt>
    <dgm:pt modelId="{BA11E070-939D-4149-A144-64D0DDEAC629}" type="pres">
      <dgm:prSet presAssocID="{E2C9F037-FE6A-4292-840A-18589993EED2}" presName="srcNode" presStyleLbl="node1" presStyleIdx="0" presStyleCnt="4"/>
      <dgm:spPr/>
      <dgm:t>
        <a:bodyPr/>
        <a:lstStyle/>
        <a:p>
          <a:endParaRPr lang="en-US"/>
        </a:p>
      </dgm:t>
    </dgm:pt>
    <dgm:pt modelId="{A3D2EB73-6317-4035-8540-7D7FB52C1BFA}" type="pres">
      <dgm:prSet presAssocID="{E2C9F037-FE6A-4292-840A-18589993EED2}" presName="conn" presStyleLbl="parChTrans1D2" presStyleIdx="0" presStyleCnt="1"/>
      <dgm:spPr/>
      <dgm:t>
        <a:bodyPr/>
        <a:lstStyle/>
        <a:p>
          <a:endParaRPr lang="en-US"/>
        </a:p>
      </dgm:t>
    </dgm:pt>
    <dgm:pt modelId="{F7545FEE-517A-4A5B-BE33-932AD1A60D24}" type="pres">
      <dgm:prSet presAssocID="{E2C9F037-FE6A-4292-840A-18589993EED2}" presName="extraNode" presStyleLbl="node1" presStyleIdx="0" presStyleCnt="4"/>
      <dgm:spPr/>
      <dgm:t>
        <a:bodyPr/>
        <a:lstStyle/>
        <a:p>
          <a:endParaRPr lang="en-US"/>
        </a:p>
      </dgm:t>
    </dgm:pt>
    <dgm:pt modelId="{7A8F4000-891A-406D-B597-9237B621F926}" type="pres">
      <dgm:prSet presAssocID="{E2C9F037-FE6A-4292-840A-18589993EED2}" presName="dstNode" presStyleLbl="node1" presStyleIdx="0" presStyleCnt="4"/>
      <dgm:spPr/>
      <dgm:t>
        <a:bodyPr/>
        <a:lstStyle/>
        <a:p>
          <a:endParaRPr lang="en-US"/>
        </a:p>
      </dgm:t>
    </dgm:pt>
    <dgm:pt modelId="{91201B5D-C969-4907-A960-D864D358D898}" type="pres">
      <dgm:prSet presAssocID="{737069CB-41C6-40C9-947D-22986A45318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45FAE651-6FA1-407E-A988-B72A49D45A63}" type="pres">
      <dgm:prSet presAssocID="{737069CB-41C6-40C9-947D-22986A453186}" presName="accent_1" presStyleCnt="0"/>
      <dgm:spPr/>
      <dgm:t>
        <a:bodyPr/>
        <a:lstStyle/>
        <a:p>
          <a:endParaRPr lang="en-US"/>
        </a:p>
      </dgm:t>
    </dgm:pt>
    <dgm:pt modelId="{68745E51-0345-4658-A7A4-B1F4C3EFB484}" type="pres">
      <dgm:prSet presAssocID="{737069CB-41C6-40C9-947D-22986A453186}" presName="accentRepeatNode" presStyleLbl="solidFgAcc1" presStyleIdx="0" presStyleCnt="4"/>
      <dgm:spPr/>
      <dgm:t>
        <a:bodyPr/>
        <a:lstStyle/>
        <a:p>
          <a:endParaRPr lang="en-US"/>
        </a:p>
      </dgm:t>
    </dgm:pt>
    <dgm:pt modelId="{897C9CA3-C172-4C9B-9FB3-C896A53C1066}" type="pres">
      <dgm:prSet presAssocID="{67828CE5-48A2-41EB-A5F6-3ECCA762CB4C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E1078EEB-0C3E-46DD-A2A1-D2E8F74B1BC3}" type="pres">
      <dgm:prSet presAssocID="{67828CE5-48A2-41EB-A5F6-3ECCA762CB4C}" presName="accent_2" presStyleCnt="0"/>
      <dgm:spPr/>
      <dgm:t>
        <a:bodyPr/>
        <a:lstStyle/>
        <a:p>
          <a:endParaRPr lang="en-US"/>
        </a:p>
      </dgm:t>
    </dgm:pt>
    <dgm:pt modelId="{77C541FC-1512-4E44-8731-08C4D27DDA33}" type="pres">
      <dgm:prSet presAssocID="{67828CE5-48A2-41EB-A5F6-3ECCA762CB4C}" presName="accentRepeatNode" presStyleLbl="solidFgAcc1" presStyleIdx="1" presStyleCnt="4"/>
      <dgm:spPr/>
      <dgm:t>
        <a:bodyPr/>
        <a:lstStyle/>
        <a:p>
          <a:endParaRPr lang="en-US"/>
        </a:p>
      </dgm:t>
    </dgm:pt>
    <dgm:pt modelId="{A7D4EF17-AF13-4749-A937-9B4D41E6B87C}" type="pres">
      <dgm:prSet presAssocID="{DCD6900D-DC82-44E2-907C-BF3DEA1CF9C8}" presName="text_3" presStyleLbl="node1" presStyleIdx="2" presStyleCnt="4" custLinFactNeighborX="635" custLinFactNeighborY="6311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3D902EA1-7ACE-452B-9FC7-AB5885A60CED}" type="pres">
      <dgm:prSet presAssocID="{DCD6900D-DC82-44E2-907C-BF3DEA1CF9C8}" presName="accent_3" presStyleCnt="0"/>
      <dgm:spPr/>
      <dgm:t>
        <a:bodyPr/>
        <a:lstStyle/>
        <a:p>
          <a:endParaRPr lang="en-US"/>
        </a:p>
      </dgm:t>
    </dgm:pt>
    <dgm:pt modelId="{9719BA85-BF0E-47F7-A721-995E2FF0224B}" type="pres">
      <dgm:prSet presAssocID="{DCD6900D-DC82-44E2-907C-BF3DEA1CF9C8}" presName="accentRepeatNode" presStyleLbl="solidFgAcc1" presStyleIdx="2" presStyleCnt="4"/>
      <dgm:spPr/>
      <dgm:t>
        <a:bodyPr/>
        <a:lstStyle/>
        <a:p>
          <a:endParaRPr lang="en-US"/>
        </a:p>
      </dgm:t>
    </dgm:pt>
    <dgm:pt modelId="{34A328F5-5D56-47C6-BFEE-22CF0A478FFB}" type="pres">
      <dgm:prSet presAssocID="{267B4ABB-5ADE-4183-AF18-1998890F806A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624ED994-D4EE-4E89-AB1C-974252F64A42}" type="pres">
      <dgm:prSet presAssocID="{267B4ABB-5ADE-4183-AF18-1998890F806A}" presName="accent_4" presStyleCnt="0"/>
      <dgm:spPr/>
      <dgm:t>
        <a:bodyPr/>
        <a:lstStyle/>
        <a:p>
          <a:endParaRPr lang="en-US"/>
        </a:p>
      </dgm:t>
    </dgm:pt>
    <dgm:pt modelId="{7CAEB1B3-2AE6-49F7-BC49-C99683973853}" type="pres">
      <dgm:prSet presAssocID="{267B4ABB-5ADE-4183-AF18-1998890F806A}" presName="accentRepeatNode" presStyleLbl="solidFgAcc1" presStyleIdx="3" presStyleCnt="4"/>
      <dgm:spPr/>
      <dgm:t>
        <a:bodyPr/>
        <a:lstStyle/>
        <a:p>
          <a:endParaRPr lang="en-US"/>
        </a:p>
      </dgm:t>
    </dgm:pt>
  </dgm:ptLst>
  <dgm:cxnLst>
    <dgm:cxn modelId="{000C3A73-C2AB-4476-AF62-DD1B3EC1F488}" type="presOf" srcId="{1CDA44A4-0DE5-40B4-8AC6-81AF2EBB71E3}" destId="{A3D2EB73-6317-4035-8540-7D7FB52C1BFA}" srcOrd="0" destOrd="0" presId="urn:microsoft.com/office/officeart/2008/layout/VerticalCurvedList"/>
    <dgm:cxn modelId="{62D9179B-8B91-4790-A0CC-180DE4FD5FD9}" type="presOf" srcId="{67828CE5-48A2-41EB-A5F6-3ECCA762CB4C}" destId="{897C9CA3-C172-4C9B-9FB3-C896A53C1066}" srcOrd="0" destOrd="0" presId="urn:microsoft.com/office/officeart/2008/layout/VerticalCurvedList"/>
    <dgm:cxn modelId="{8AC778B7-4A37-49A4-A620-3F6FD03E6137}" type="presOf" srcId="{737069CB-41C6-40C9-947D-22986A453186}" destId="{91201B5D-C969-4907-A960-D864D358D898}" srcOrd="0" destOrd="0" presId="urn:microsoft.com/office/officeart/2008/layout/VerticalCurvedList"/>
    <dgm:cxn modelId="{9A9693B1-3A53-4759-A8AC-D2B6AB0ABAC0}" type="presOf" srcId="{267B4ABB-5ADE-4183-AF18-1998890F806A}" destId="{34A328F5-5D56-47C6-BFEE-22CF0A478FFB}" srcOrd="0" destOrd="0" presId="urn:microsoft.com/office/officeart/2008/layout/VerticalCurvedList"/>
    <dgm:cxn modelId="{2FA9B42B-BF3F-4BAD-A341-FB62F5934DC1}" type="presOf" srcId="{DCD6900D-DC82-44E2-907C-BF3DEA1CF9C8}" destId="{A7D4EF17-AF13-4749-A937-9B4D41E6B87C}" srcOrd="0" destOrd="0" presId="urn:microsoft.com/office/officeart/2008/layout/VerticalCurvedList"/>
    <dgm:cxn modelId="{6AD0F139-FD4B-449C-9BF2-AE330528A3E9}" srcId="{E2C9F037-FE6A-4292-840A-18589993EED2}" destId="{267B4ABB-5ADE-4183-AF18-1998890F806A}" srcOrd="3" destOrd="0" parTransId="{5A6D19BD-4A01-4AEA-A87A-786940449ED5}" sibTransId="{F2A4B289-69F5-439B-8DCD-927647940F20}"/>
    <dgm:cxn modelId="{DCD0E480-527D-44F3-ABB5-A185614E42AC}" srcId="{E2C9F037-FE6A-4292-840A-18589993EED2}" destId="{737069CB-41C6-40C9-947D-22986A453186}" srcOrd="0" destOrd="0" parTransId="{C07E9965-DC5B-4E71-89D4-06F3B1B45AE2}" sibTransId="{1CDA44A4-0DE5-40B4-8AC6-81AF2EBB71E3}"/>
    <dgm:cxn modelId="{987282EE-319B-48D5-87E4-04CEFCF46EC7}" srcId="{E2C9F037-FE6A-4292-840A-18589993EED2}" destId="{67828CE5-48A2-41EB-A5F6-3ECCA762CB4C}" srcOrd="1" destOrd="0" parTransId="{30C9EC7E-0E77-4326-8A3A-88C551983E50}" sibTransId="{1EEEC95D-CBA7-4E5A-8131-C6194A0C2DB8}"/>
    <dgm:cxn modelId="{025537A6-947A-4593-AA67-B4C82EB7B892}" type="presOf" srcId="{E2C9F037-FE6A-4292-840A-18589993EED2}" destId="{FC72C3E8-9C09-4292-9A17-6E4F588CD49C}" srcOrd="0" destOrd="0" presId="urn:microsoft.com/office/officeart/2008/layout/VerticalCurvedList"/>
    <dgm:cxn modelId="{2E2ABD8F-2084-4232-8259-B6E5AAC59C2C}" srcId="{E2C9F037-FE6A-4292-840A-18589993EED2}" destId="{DCD6900D-DC82-44E2-907C-BF3DEA1CF9C8}" srcOrd="2" destOrd="0" parTransId="{D728D569-967A-4C49-8DDE-BAAF2B0E5B37}" sibTransId="{1AC5FDE0-B9FA-4D66-B462-FEE0B14E26E6}"/>
    <dgm:cxn modelId="{66AF1A4F-668C-489E-B421-46AD3F0C1837}" type="presParOf" srcId="{FC72C3E8-9C09-4292-9A17-6E4F588CD49C}" destId="{F3C69C12-6239-49DC-A295-BCB8304A980A}" srcOrd="0" destOrd="0" presId="urn:microsoft.com/office/officeart/2008/layout/VerticalCurvedList"/>
    <dgm:cxn modelId="{027154EB-2EA2-449D-A5FB-A3C5BD9B5134}" type="presParOf" srcId="{F3C69C12-6239-49DC-A295-BCB8304A980A}" destId="{24598DBF-31B3-4A7A-8AA5-251C625A80C7}" srcOrd="0" destOrd="0" presId="urn:microsoft.com/office/officeart/2008/layout/VerticalCurvedList"/>
    <dgm:cxn modelId="{75184980-624D-4EDB-8B60-CEED1A02A021}" type="presParOf" srcId="{24598DBF-31B3-4A7A-8AA5-251C625A80C7}" destId="{BA11E070-939D-4149-A144-64D0DDEAC629}" srcOrd="0" destOrd="0" presId="urn:microsoft.com/office/officeart/2008/layout/VerticalCurvedList"/>
    <dgm:cxn modelId="{28BB1766-FBEA-4529-84DD-BE15690BD85C}" type="presParOf" srcId="{24598DBF-31B3-4A7A-8AA5-251C625A80C7}" destId="{A3D2EB73-6317-4035-8540-7D7FB52C1BFA}" srcOrd="1" destOrd="0" presId="urn:microsoft.com/office/officeart/2008/layout/VerticalCurvedList"/>
    <dgm:cxn modelId="{2D3B6D1C-C18A-4CF2-82CC-71F75120AFFD}" type="presParOf" srcId="{24598DBF-31B3-4A7A-8AA5-251C625A80C7}" destId="{F7545FEE-517A-4A5B-BE33-932AD1A60D24}" srcOrd="2" destOrd="0" presId="urn:microsoft.com/office/officeart/2008/layout/VerticalCurvedList"/>
    <dgm:cxn modelId="{9906AC57-83A8-43D3-83AF-DF84C823FBA9}" type="presParOf" srcId="{24598DBF-31B3-4A7A-8AA5-251C625A80C7}" destId="{7A8F4000-891A-406D-B597-9237B621F926}" srcOrd="3" destOrd="0" presId="urn:microsoft.com/office/officeart/2008/layout/VerticalCurvedList"/>
    <dgm:cxn modelId="{E24A12A5-A818-4093-83EC-2968EBBE61EC}" type="presParOf" srcId="{F3C69C12-6239-49DC-A295-BCB8304A980A}" destId="{91201B5D-C969-4907-A960-D864D358D898}" srcOrd="1" destOrd="0" presId="urn:microsoft.com/office/officeart/2008/layout/VerticalCurvedList"/>
    <dgm:cxn modelId="{D8D7E7EB-CFC2-4FBC-8167-0793DDA1AD7F}" type="presParOf" srcId="{F3C69C12-6239-49DC-A295-BCB8304A980A}" destId="{45FAE651-6FA1-407E-A988-B72A49D45A63}" srcOrd="2" destOrd="0" presId="urn:microsoft.com/office/officeart/2008/layout/VerticalCurvedList"/>
    <dgm:cxn modelId="{34FB63D9-DD1A-4B6A-8F16-6694915534E8}" type="presParOf" srcId="{45FAE651-6FA1-407E-A988-B72A49D45A63}" destId="{68745E51-0345-4658-A7A4-B1F4C3EFB484}" srcOrd="0" destOrd="0" presId="urn:microsoft.com/office/officeart/2008/layout/VerticalCurvedList"/>
    <dgm:cxn modelId="{A436F519-68DB-446E-AA94-D8AFA83AA234}" type="presParOf" srcId="{F3C69C12-6239-49DC-A295-BCB8304A980A}" destId="{897C9CA3-C172-4C9B-9FB3-C896A53C1066}" srcOrd="3" destOrd="0" presId="urn:microsoft.com/office/officeart/2008/layout/VerticalCurvedList"/>
    <dgm:cxn modelId="{DABDE11A-5BCF-416F-8CCA-5984328E8D04}" type="presParOf" srcId="{F3C69C12-6239-49DC-A295-BCB8304A980A}" destId="{E1078EEB-0C3E-46DD-A2A1-D2E8F74B1BC3}" srcOrd="4" destOrd="0" presId="urn:microsoft.com/office/officeart/2008/layout/VerticalCurvedList"/>
    <dgm:cxn modelId="{3A249475-873A-4A5B-8C83-BFFADCBFCC98}" type="presParOf" srcId="{E1078EEB-0C3E-46DD-A2A1-D2E8F74B1BC3}" destId="{77C541FC-1512-4E44-8731-08C4D27DDA33}" srcOrd="0" destOrd="0" presId="urn:microsoft.com/office/officeart/2008/layout/VerticalCurvedList"/>
    <dgm:cxn modelId="{E9981BB3-5DAB-44DB-8504-E4E0435D9BAD}" type="presParOf" srcId="{F3C69C12-6239-49DC-A295-BCB8304A980A}" destId="{A7D4EF17-AF13-4749-A937-9B4D41E6B87C}" srcOrd="5" destOrd="0" presId="urn:microsoft.com/office/officeart/2008/layout/VerticalCurvedList"/>
    <dgm:cxn modelId="{2BA8FF35-92D2-4EC6-98A5-C112992AD23C}" type="presParOf" srcId="{F3C69C12-6239-49DC-A295-BCB8304A980A}" destId="{3D902EA1-7ACE-452B-9FC7-AB5885A60CED}" srcOrd="6" destOrd="0" presId="urn:microsoft.com/office/officeart/2008/layout/VerticalCurvedList"/>
    <dgm:cxn modelId="{FD0EC3AF-C682-44EB-95B5-8A76128BD7F8}" type="presParOf" srcId="{3D902EA1-7ACE-452B-9FC7-AB5885A60CED}" destId="{9719BA85-BF0E-47F7-A721-995E2FF0224B}" srcOrd="0" destOrd="0" presId="urn:microsoft.com/office/officeart/2008/layout/VerticalCurvedList"/>
    <dgm:cxn modelId="{0069733F-6C35-4F80-AA3D-0BBC49C81462}" type="presParOf" srcId="{F3C69C12-6239-49DC-A295-BCB8304A980A}" destId="{34A328F5-5D56-47C6-BFEE-22CF0A478FFB}" srcOrd="7" destOrd="0" presId="urn:microsoft.com/office/officeart/2008/layout/VerticalCurvedList"/>
    <dgm:cxn modelId="{1CD533B6-9289-4BC3-9CE2-B0F5A92D3E98}" type="presParOf" srcId="{F3C69C12-6239-49DC-A295-BCB8304A980A}" destId="{624ED994-D4EE-4E89-AB1C-974252F64A42}" srcOrd="8" destOrd="0" presId="urn:microsoft.com/office/officeart/2008/layout/VerticalCurvedList"/>
    <dgm:cxn modelId="{7408F803-6185-45DC-93D1-745E8B5A6D8A}" type="presParOf" srcId="{624ED994-D4EE-4E89-AB1C-974252F64A42}" destId="{7CAEB1B3-2AE6-49F7-BC49-C9968397385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D1A248-6CFA-41A5-973A-57438E99BB4D}" type="doc">
      <dgm:prSet loTypeId="urn:microsoft.com/office/officeart/2005/8/layout/process4" loCatId="process" qsTypeId="urn:microsoft.com/office/officeart/2005/8/quickstyle/3d1" qsCatId="3D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D18A456B-D536-4B9C-8BE1-536E137D21B4}">
      <dgm:prSet phldrT="[Text]" custT="1"/>
      <dgm:spPr/>
      <dgm:t>
        <a:bodyPr>
          <a:scene3d>
            <a:camera prst="orthographicFront"/>
            <a:lightRig rig="soft" dir="t">
              <a:rot lat="0" lon="0" rev="10800000"/>
            </a:lightRig>
          </a:scene3d>
          <a:sp3d>
            <a:bevelT w="27940" h="12700"/>
            <a:contourClr>
              <a:srgbClr val="DDDDDD"/>
            </a:contourClr>
          </a:sp3d>
        </a:bodyPr>
        <a:lstStyle/>
        <a:p>
          <a:r>
            <a:rPr lang="en-US" sz="1400" b="1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2. Create Analysis Services Data Source</a:t>
          </a:r>
          <a:endParaRPr lang="en-US" sz="1400" b="1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gm:t>
    </dgm:pt>
    <dgm:pt modelId="{E775A6F2-27E3-403A-BB04-DB3C95F1EC19}" type="parTrans" cxnId="{53CA2A13-9ADF-4EA1-911B-84F55BB52925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F694FD01-4100-419C-BFC5-DA4CF67B460E}" type="sibTrans" cxnId="{53CA2A13-9ADF-4EA1-911B-84F55BB52925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D28633D4-708C-44AF-9674-55E8F112E606}">
      <dgm:prSet phldrT="[Text]" custT="1"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r>
            <a:rPr lang="en-US" sz="1400" b="1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3. Create Analysis Service Data Source View</a:t>
          </a:r>
          <a:endParaRPr lang="en-US" sz="1400" b="1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gm:t>
    </dgm:pt>
    <dgm:pt modelId="{5F84D1BE-6E46-4757-ADB6-E079461E48FA}" type="parTrans" cxnId="{87F8A6B2-71D0-4B6B-84F8-5F723E5D1989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9BB42828-E00C-4FC3-BFF7-B6432BC9881B}" type="sibTrans" cxnId="{87F8A6B2-71D0-4B6B-84F8-5F723E5D1989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6CC80194-E7D1-4367-99DF-6633093B9BA8}">
      <dgm:prSet phldrT="[Text]" custT="1"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r>
            <a:rPr lang="en-US" sz="1400" b="1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4. Select Algorithm and declare parameters</a:t>
          </a:r>
          <a:endParaRPr lang="en-US" sz="1400" b="1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gm:t>
    </dgm:pt>
    <dgm:pt modelId="{9A49A830-1BA0-4D41-A243-C1C7E4FFF665}" type="parTrans" cxnId="{88CA2BCF-BF3F-4B5D-9FFC-490A32F7D764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83633C24-FBB9-498B-868D-FCFBB5700535}" type="sibTrans" cxnId="{88CA2BCF-BF3F-4B5D-9FFC-490A32F7D764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D851DEF2-A205-4728-BAFE-DAA917AAEA71}">
      <dgm:prSet phldrT="[Text]" custT="1"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r>
            <a:rPr lang="en-US" sz="1400" b="1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5. Create Mining structures and mining models</a:t>
          </a:r>
          <a:endParaRPr lang="en-US" sz="1400" b="1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gm:t>
    </dgm:pt>
    <dgm:pt modelId="{5A97AEB4-C457-4925-8668-8D1E2313CCB8}" type="parTrans" cxnId="{93DA936D-0831-4E27-8D1B-E82820F735AF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5F2851CC-C5DE-4954-B7EC-68985A9EEBEA}" type="sibTrans" cxnId="{93DA936D-0831-4E27-8D1B-E82820F735AF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2139A81A-65CE-443C-B053-0C7D90844589}">
      <dgm:prSet phldrT="[Text]" custT="1"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r>
            <a:rPr lang="en-US" sz="1400" b="1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7. Export Mining Model data to database (Database Engine)</a:t>
          </a:r>
          <a:endParaRPr lang="en-US" sz="1400" b="1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gm:t>
    </dgm:pt>
    <dgm:pt modelId="{0CBB6BD7-B020-4382-9275-8B5AD0150707}" type="parTrans" cxnId="{2A340A30-AA19-404D-BACB-FF010753216B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10AB3DE6-563F-472F-89C5-7023F5B70BFC}" type="sibTrans" cxnId="{2A340A30-AA19-404D-BACB-FF010753216B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845F252D-438F-4082-9AD4-B767CF145353}">
      <dgm:prSet phldrT="[Text]" custT="1"/>
      <dgm:spPr/>
      <dgm:t>
        <a:bodyPr>
          <a:scene3d>
            <a:camera prst="orthographicFront"/>
            <a:lightRig rig="soft" dir="t">
              <a:rot lat="0" lon="0" rev="10800000"/>
            </a:lightRig>
          </a:scene3d>
          <a:sp3d>
            <a:bevelT w="27940" h="12700"/>
            <a:contourClr>
              <a:srgbClr val="DDDDDD"/>
            </a:contourClr>
          </a:sp3d>
        </a:bodyPr>
        <a:lstStyle/>
        <a:p>
          <a:r>
            <a:rPr lang="en-US" sz="1400" b="1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1. Preprocessing data and export data to view</a:t>
          </a:r>
          <a:endParaRPr lang="en-US" sz="1400" b="1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gm:t>
    </dgm:pt>
    <dgm:pt modelId="{541E66B8-0407-43E5-A507-8E986B3CE932}" type="parTrans" cxnId="{75F50798-DB15-4D5D-A622-E2FDEE4BFCD0}">
      <dgm:prSet/>
      <dgm:spPr/>
      <dgm:t>
        <a:bodyPr/>
        <a:lstStyle/>
        <a:p>
          <a:endParaRPr lang="en-US" sz="1400">
            <a:solidFill>
              <a:schemeClr val="accent5">
                <a:lumMod val="20000"/>
                <a:lumOff val="80000"/>
              </a:schemeClr>
            </a:solidFill>
          </a:endParaRPr>
        </a:p>
      </dgm:t>
    </dgm:pt>
    <dgm:pt modelId="{B83A4629-D988-491B-8084-FEA8AD6C13D7}" type="sibTrans" cxnId="{75F50798-DB15-4D5D-A622-E2FDEE4BFCD0}">
      <dgm:prSet/>
      <dgm:spPr/>
      <dgm:t>
        <a:bodyPr/>
        <a:lstStyle/>
        <a:p>
          <a:endParaRPr lang="en-US" sz="1400">
            <a:solidFill>
              <a:schemeClr val="accent5">
                <a:lumMod val="20000"/>
                <a:lumOff val="80000"/>
              </a:schemeClr>
            </a:solidFill>
          </a:endParaRPr>
        </a:p>
      </dgm:t>
    </dgm:pt>
    <dgm:pt modelId="{FD4ABFBB-B11E-4E6D-ACAD-01A167DB79C4}">
      <dgm:prSet phldrT="[Text]" custT="1"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r>
            <a:rPr lang="en-US" sz="1400" b="1" cap="none" spc="0" dirty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8. Clean up and close connections</a:t>
          </a:r>
          <a:endParaRPr lang="en-US" sz="1400" b="1" cap="none" spc="0" dirty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gm:t>
    </dgm:pt>
    <dgm:pt modelId="{BC651104-E873-477B-A60A-30ADBA17A6DC}" type="parTrans" cxnId="{5A1EFF9E-183B-4D9E-B649-5AC9A34D1B8C}">
      <dgm:prSet/>
      <dgm:spPr/>
      <dgm:t>
        <a:bodyPr/>
        <a:lstStyle/>
        <a:p>
          <a:endParaRPr lang="en-US" sz="1400">
            <a:solidFill>
              <a:schemeClr val="accent5">
                <a:lumMod val="20000"/>
                <a:lumOff val="80000"/>
              </a:schemeClr>
            </a:solidFill>
          </a:endParaRPr>
        </a:p>
      </dgm:t>
    </dgm:pt>
    <dgm:pt modelId="{A2892F98-95C5-447D-B5A2-5D53BECABDE3}" type="sibTrans" cxnId="{5A1EFF9E-183B-4D9E-B649-5AC9A34D1B8C}">
      <dgm:prSet/>
      <dgm:spPr/>
      <dgm:t>
        <a:bodyPr/>
        <a:lstStyle/>
        <a:p>
          <a:endParaRPr lang="en-US" sz="1400">
            <a:solidFill>
              <a:schemeClr val="accent5">
                <a:lumMod val="20000"/>
                <a:lumOff val="80000"/>
              </a:schemeClr>
            </a:solidFill>
          </a:endParaRPr>
        </a:p>
      </dgm:t>
    </dgm:pt>
    <dgm:pt modelId="{910E38C0-92F0-4AC3-856E-8BE9318DAD23}">
      <dgm:prSet phldrT="[Text]" custT="1"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r>
            <a:rPr lang="en-US" sz="1400" b="1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6. Processing Mining Model</a:t>
          </a:r>
          <a:endParaRPr lang="en-US" sz="1400" b="1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gm:t>
    </dgm:pt>
    <dgm:pt modelId="{90C1D420-3529-4D47-83C8-411CBEBC9313}" type="parTrans" cxnId="{7ACE1D42-325B-4D12-A027-E24170278C3F}">
      <dgm:prSet/>
      <dgm:spPr/>
      <dgm:t>
        <a:bodyPr/>
        <a:lstStyle/>
        <a:p>
          <a:endParaRPr lang="en-US" sz="1400">
            <a:solidFill>
              <a:schemeClr val="accent5">
                <a:lumMod val="20000"/>
                <a:lumOff val="80000"/>
              </a:schemeClr>
            </a:solidFill>
          </a:endParaRPr>
        </a:p>
      </dgm:t>
    </dgm:pt>
    <dgm:pt modelId="{CD9D0FF1-BA3D-42F9-8462-20BFEDD195BF}" type="sibTrans" cxnId="{7ACE1D42-325B-4D12-A027-E24170278C3F}">
      <dgm:prSet/>
      <dgm:spPr/>
      <dgm:t>
        <a:bodyPr/>
        <a:lstStyle/>
        <a:p>
          <a:endParaRPr lang="en-US" sz="1400">
            <a:solidFill>
              <a:schemeClr val="accent5">
                <a:lumMod val="20000"/>
                <a:lumOff val="80000"/>
              </a:schemeClr>
            </a:solidFill>
          </a:endParaRPr>
        </a:p>
      </dgm:t>
    </dgm:pt>
    <dgm:pt modelId="{53C0C079-DD0C-445B-8E13-33018E11AA5E}" type="pres">
      <dgm:prSet presAssocID="{4FD1A248-6CFA-41A5-973A-57438E99BB4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163F8D6-8333-4912-B050-60B4CE4F0486}" type="pres">
      <dgm:prSet presAssocID="{FD4ABFBB-B11E-4E6D-ACAD-01A167DB79C4}" presName="boxAndChildren" presStyleCnt="0"/>
      <dgm:spPr/>
      <dgm:t>
        <a:bodyPr/>
        <a:lstStyle/>
        <a:p>
          <a:endParaRPr lang="vi-VN"/>
        </a:p>
      </dgm:t>
    </dgm:pt>
    <dgm:pt modelId="{A61B2339-8366-4111-8F73-67EF3F113E4A}" type="pres">
      <dgm:prSet presAssocID="{FD4ABFBB-B11E-4E6D-ACAD-01A167DB79C4}" presName="parentTextBox" presStyleLbl="node1" presStyleIdx="0" presStyleCnt="8"/>
      <dgm:spPr/>
      <dgm:t>
        <a:bodyPr/>
        <a:lstStyle/>
        <a:p>
          <a:endParaRPr lang="en-US"/>
        </a:p>
      </dgm:t>
    </dgm:pt>
    <dgm:pt modelId="{553B009C-ACBA-4D5A-B2EB-FE417302314F}" type="pres">
      <dgm:prSet presAssocID="{10AB3DE6-563F-472F-89C5-7023F5B70BFC}" presName="sp" presStyleCnt="0"/>
      <dgm:spPr/>
      <dgm:t>
        <a:bodyPr/>
        <a:lstStyle/>
        <a:p>
          <a:endParaRPr lang="vi-VN"/>
        </a:p>
      </dgm:t>
    </dgm:pt>
    <dgm:pt modelId="{3546D0EE-D5D6-4045-9429-53033718D812}" type="pres">
      <dgm:prSet presAssocID="{2139A81A-65CE-443C-B053-0C7D90844589}" presName="arrowAndChildren" presStyleCnt="0"/>
      <dgm:spPr/>
      <dgm:t>
        <a:bodyPr/>
        <a:lstStyle/>
        <a:p>
          <a:endParaRPr lang="vi-VN"/>
        </a:p>
      </dgm:t>
    </dgm:pt>
    <dgm:pt modelId="{6B53B39A-8B54-49BE-9D9D-CAD2969480A0}" type="pres">
      <dgm:prSet presAssocID="{2139A81A-65CE-443C-B053-0C7D90844589}" presName="parentTextArrow" presStyleLbl="node1" presStyleIdx="1" presStyleCnt="8"/>
      <dgm:spPr/>
      <dgm:t>
        <a:bodyPr/>
        <a:lstStyle/>
        <a:p>
          <a:endParaRPr lang="en-US"/>
        </a:p>
      </dgm:t>
    </dgm:pt>
    <dgm:pt modelId="{0AD8CAF8-4405-406A-A082-B7070964A122}" type="pres">
      <dgm:prSet presAssocID="{CD9D0FF1-BA3D-42F9-8462-20BFEDD195BF}" presName="sp" presStyleCnt="0"/>
      <dgm:spPr/>
      <dgm:t>
        <a:bodyPr/>
        <a:lstStyle/>
        <a:p>
          <a:endParaRPr lang="vi-VN"/>
        </a:p>
      </dgm:t>
    </dgm:pt>
    <dgm:pt modelId="{0477FAB4-A7CF-41C1-9133-7FBE6D52DF3A}" type="pres">
      <dgm:prSet presAssocID="{910E38C0-92F0-4AC3-856E-8BE9318DAD23}" presName="arrowAndChildren" presStyleCnt="0"/>
      <dgm:spPr/>
      <dgm:t>
        <a:bodyPr/>
        <a:lstStyle/>
        <a:p>
          <a:endParaRPr lang="vi-VN"/>
        </a:p>
      </dgm:t>
    </dgm:pt>
    <dgm:pt modelId="{AE3A404D-D0C1-450D-BDB3-6FCA1E0EFD6F}" type="pres">
      <dgm:prSet presAssocID="{910E38C0-92F0-4AC3-856E-8BE9318DAD23}" presName="parentTextArrow" presStyleLbl="node1" presStyleIdx="2" presStyleCnt="8"/>
      <dgm:spPr/>
      <dgm:t>
        <a:bodyPr/>
        <a:lstStyle/>
        <a:p>
          <a:endParaRPr lang="en-US"/>
        </a:p>
      </dgm:t>
    </dgm:pt>
    <dgm:pt modelId="{6418FFFC-4A61-4336-BD1C-3E609F50CF83}" type="pres">
      <dgm:prSet presAssocID="{5F2851CC-C5DE-4954-B7EC-68985A9EEBEA}" presName="sp" presStyleCnt="0"/>
      <dgm:spPr/>
      <dgm:t>
        <a:bodyPr/>
        <a:lstStyle/>
        <a:p>
          <a:endParaRPr lang="vi-VN"/>
        </a:p>
      </dgm:t>
    </dgm:pt>
    <dgm:pt modelId="{B8564EDA-54EC-469F-B284-0F4EC845E3D7}" type="pres">
      <dgm:prSet presAssocID="{D851DEF2-A205-4728-BAFE-DAA917AAEA71}" presName="arrowAndChildren" presStyleCnt="0"/>
      <dgm:spPr/>
      <dgm:t>
        <a:bodyPr/>
        <a:lstStyle/>
        <a:p>
          <a:endParaRPr lang="vi-VN"/>
        </a:p>
      </dgm:t>
    </dgm:pt>
    <dgm:pt modelId="{1C9A3B25-0DFC-4C02-BE56-CE508DCA8953}" type="pres">
      <dgm:prSet presAssocID="{D851DEF2-A205-4728-BAFE-DAA917AAEA71}" presName="parentTextArrow" presStyleLbl="node1" presStyleIdx="3" presStyleCnt="8"/>
      <dgm:spPr/>
      <dgm:t>
        <a:bodyPr/>
        <a:lstStyle/>
        <a:p>
          <a:endParaRPr lang="en-US"/>
        </a:p>
      </dgm:t>
    </dgm:pt>
    <dgm:pt modelId="{CFFF00B8-11D0-4B7F-901B-F882183D8D2B}" type="pres">
      <dgm:prSet presAssocID="{83633C24-FBB9-498B-868D-FCFBB5700535}" presName="sp" presStyleCnt="0"/>
      <dgm:spPr/>
      <dgm:t>
        <a:bodyPr/>
        <a:lstStyle/>
        <a:p>
          <a:endParaRPr lang="vi-VN"/>
        </a:p>
      </dgm:t>
    </dgm:pt>
    <dgm:pt modelId="{E79FB78F-18A9-4EDA-874E-41CC124D337C}" type="pres">
      <dgm:prSet presAssocID="{6CC80194-E7D1-4367-99DF-6633093B9BA8}" presName="arrowAndChildren" presStyleCnt="0"/>
      <dgm:spPr/>
      <dgm:t>
        <a:bodyPr/>
        <a:lstStyle/>
        <a:p>
          <a:endParaRPr lang="vi-VN"/>
        </a:p>
      </dgm:t>
    </dgm:pt>
    <dgm:pt modelId="{A90049AA-CBD6-4AEF-9EBA-5C7B5F86C71F}" type="pres">
      <dgm:prSet presAssocID="{6CC80194-E7D1-4367-99DF-6633093B9BA8}" presName="parentTextArrow" presStyleLbl="node1" presStyleIdx="4" presStyleCnt="8"/>
      <dgm:spPr/>
      <dgm:t>
        <a:bodyPr/>
        <a:lstStyle/>
        <a:p>
          <a:endParaRPr lang="en-US"/>
        </a:p>
      </dgm:t>
    </dgm:pt>
    <dgm:pt modelId="{CD0A88A9-D499-437C-9B29-8E866E803EBC}" type="pres">
      <dgm:prSet presAssocID="{9BB42828-E00C-4FC3-BFF7-B6432BC9881B}" presName="sp" presStyleCnt="0"/>
      <dgm:spPr/>
      <dgm:t>
        <a:bodyPr/>
        <a:lstStyle/>
        <a:p>
          <a:endParaRPr lang="vi-VN"/>
        </a:p>
      </dgm:t>
    </dgm:pt>
    <dgm:pt modelId="{E8BC6539-1E3E-4F81-9C30-50D3EE42E113}" type="pres">
      <dgm:prSet presAssocID="{D28633D4-708C-44AF-9674-55E8F112E606}" presName="arrowAndChildren" presStyleCnt="0"/>
      <dgm:spPr/>
      <dgm:t>
        <a:bodyPr/>
        <a:lstStyle/>
        <a:p>
          <a:endParaRPr lang="vi-VN"/>
        </a:p>
      </dgm:t>
    </dgm:pt>
    <dgm:pt modelId="{3AC56C42-DFCB-4D8D-BA1D-03C9949DD54E}" type="pres">
      <dgm:prSet presAssocID="{D28633D4-708C-44AF-9674-55E8F112E606}" presName="parentTextArrow" presStyleLbl="node1" presStyleIdx="5" presStyleCnt="8"/>
      <dgm:spPr/>
      <dgm:t>
        <a:bodyPr/>
        <a:lstStyle/>
        <a:p>
          <a:endParaRPr lang="en-US"/>
        </a:p>
      </dgm:t>
    </dgm:pt>
    <dgm:pt modelId="{4B2AAFC8-041E-494C-89F6-E7AE11C76BD4}" type="pres">
      <dgm:prSet presAssocID="{F694FD01-4100-419C-BFC5-DA4CF67B460E}" presName="sp" presStyleCnt="0"/>
      <dgm:spPr/>
      <dgm:t>
        <a:bodyPr/>
        <a:lstStyle/>
        <a:p>
          <a:endParaRPr lang="vi-VN"/>
        </a:p>
      </dgm:t>
    </dgm:pt>
    <dgm:pt modelId="{23623D10-235D-41C3-AB5C-3D77882200EE}" type="pres">
      <dgm:prSet presAssocID="{D18A456B-D536-4B9C-8BE1-536E137D21B4}" presName="arrowAndChildren" presStyleCnt="0"/>
      <dgm:spPr/>
      <dgm:t>
        <a:bodyPr/>
        <a:lstStyle/>
        <a:p>
          <a:endParaRPr lang="vi-VN"/>
        </a:p>
      </dgm:t>
    </dgm:pt>
    <dgm:pt modelId="{56E09A99-A56C-4723-832F-E8CEEE729B73}" type="pres">
      <dgm:prSet presAssocID="{D18A456B-D536-4B9C-8BE1-536E137D21B4}" presName="parentTextArrow" presStyleLbl="node1" presStyleIdx="6" presStyleCnt="8"/>
      <dgm:spPr/>
      <dgm:t>
        <a:bodyPr/>
        <a:lstStyle/>
        <a:p>
          <a:endParaRPr lang="en-US"/>
        </a:p>
      </dgm:t>
    </dgm:pt>
    <dgm:pt modelId="{22675F40-8F65-4C32-9712-AB78C54FB738}" type="pres">
      <dgm:prSet presAssocID="{B83A4629-D988-491B-8084-FEA8AD6C13D7}" presName="sp" presStyleCnt="0"/>
      <dgm:spPr/>
      <dgm:t>
        <a:bodyPr/>
        <a:lstStyle/>
        <a:p>
          <a:endParaRPr lang="vi-VN"/>
        </a:p>
      </dgm:t>
    </dgm:pt>
    <dgm:pt modelId="{7B1F42B7-2992-4296-AB40-989030AE669E}" type="pres">
      <dgm:prSet presAssocID="{845F252D-438F-4082-9AD4-B767CF145353}" presName="arrowAndChildren" presStyleCnt="0"/>
      <dgm:spPr/>
      <dgm:t>
        <a:bodyPr/>
        <a:lstStyle/>
        <a:p>
          <a:endParaRPr lang="vi-VN"/>
        </a:p>
      </dgm:t>
    </dgm:pt>
    <dgm:pt modelId="{FA5DED89-4573-4A62-99C6-B233D4E4BEF8}" type="pres">
      <dgm:prSet presAssocID="{845F252D-438F-4082-9AD4-B767CF145353}" presName="parentTextArrow" presStyleLbl="node1" presStyleIdx="7" presStyleCnt="8"/>
      <dgm:spPr/>
      <dgm:t>
        <a:bodyPr/>
        <a:lstStyle/>
        <a:p>
          <a:endParaRPr lang="en-US"/>
        </a:p>
      </dgm:t>
    </dgm:pt>
  </dgm:ptLst>
  <dgm:cxnLst>
    <dgm:cxn modelId="{53CA2A13-9ADF-4EA1-911B-84F55BB52925}" srcId="{4FD1A248-6CFA-41A5-973A-57438E99BB4D}" destId="{D18A456B-D536-4B9C-8BE1-536E137D21B4}" srcOrd="1" destOrd="0" parTransId="{E775A6F2-27E3-403A-BB04-DB3C95F1EC19}" sibTransId="{F694FD01-4100-419C-BFC5-DA4CF67B460E}"/>
    <dgm:cxn modelId="{07BA4A78-EE11-4776-9E9B-76734D723B21}" type="presOf" srcId="{845F252D-438F-4082-9AD4-B767CF145353}" destId="{FA5DED89-4573-4A62-99C6-B233D4E4BEF8}" srcOrd="0" destOrd="0" presId="urn:microsoft.com/office/officeart/2005/8/layout/process4"/>
    <dgm:cxn modelId="{3A87FB48-FBF7-4AD0-82DE-1D10FB2E430B}" type="presOf" srcId="{D851DEF2-A205-4728-BAFE-DAA917AAEA71}" destId="{1C9A3B25-0DFC-4C02-BE56-CE508DCA8953}" srcOrd="0" destOrd="0" presId="urn:microsoft.com/office/officeart/2005/8/layout/process4"/>
    <dgm:cxn modelId="{2A340A30-AA19-404D-BACB-FF010753216B}" srcId="{4FD1A248-6CFA-41A5-973A-57438E99BB4D}" destId="{2139A81A-65CE-443C-B053-0C7D90844589}" srcOrd="6" destOrd="0" parTransId="{0CBB6BD7-B020-4382-9275-8B5AD0150707}" sibTransId="{10AB3DE6-563F-472F-89C5-7023F5B70BFC}"/>
    <dgm:cxn modelId="{F8AB70BC-32DB-49A7-B18B-EFFF1382C419}" type="presOf" srcId="{D18A456B-D536-4B9C-8BE1-536E137D21B4}" destId="{56E09A99-A56C-4723-832F-E8CEEE729B73}" srcOrd="0" destOrd="0" presId="urn:microsoft.com/office/officeart/2005/8/layout/process4"/>
    <dgm:cxn modelId="{75F50798-DB15-4D5D-A622-E2FDEE4BFCD0}" srcId="{4FD1A248-6CFA-41A5-973A-57438E99BB4D}" destId="{845F252D-438F-4082-9AD4-B767CF145353}" srcOrd="0" destOrd="0" parTransId="{541E66B8-0407-43E5-A507-8E986B3CE932}" sibTransId="{B83A4629-D988-491B-8084-FEA8AD6C13D7}"/>
    <dgm:cxn modelId="{5A1EFF9E-183B-4D9E-B649-5AC9A34D1B8C}" srcId="{4FD1A248-6CFA-41A5-973A-57438E99BB4D}" destId="{FD4ABFBB-B11E-4E6D-ACAD-01A167DB79C4}" srcOrd="7" destOrd="0" parTransId="{BC651104-E873-477B-A60A-30ADBA17A6DC}" sibTransId="{A2892F98-95C5-447D-B5A2-5D53BECABDE3}"/>
    <dgm:cxn modelId="{BBFED8E1-0BD4-47BA-A1BD-A5FB5D7BE4D2}" type="presOf" srcId="{2139A81A-65CE-443C-B053-0C7D90844589}" destId="{6B53B39A-8B54-49BE-9D9D-CAD2969480A0}" srcOrd="0" destOrd="0" presId="urn:microsoft.com/office/officeart/2005/8/layout/process4"/>
    <dgm:cxn modelId="{A0DAD4E7-19C6-4E78-A4CB-8053B0A0A849}" type="presOf" srcId="{6CC80194-E7D1-4367-99DF-6633093B9BA8}" destId="{A90049AA-CBD6-4AEF-9EBA-5C7B5F86C71F}" srcOrd="0" destOrd="0" presId="urn:microsoft.com/office/officeart/2005/8/layout/process4"/>
    <dgm:cxn modelId="{03023045-02D5-4B2D-8C44-765936363B5E}" type="presOf" srcId="{4FD1A248-6CFA-41A5-973A-57438E99BB4D}" destId="{53C0C079-DD0C-445B-8E13-33018E11AA5E}" srcOrd="0" destOrd="0" presId="urn:microsoft.com/office/officeart/2005/8/layout/process4"/>
    <dgm:cxn modelId="{88CA2BCF-BF3F-4B5D-9FFC-490A32F7D764}" srcId="{4FD1A248-6CFA-41A5-973A-57438E99BB4D}" destId="{6CC80194-E7D1-4367-99DF-6633093B9BA8}" srcOrd="3" destOrd="0" parTransId="{9A49A830-1BA0-4D41-A243-C1C7E4FFF665}" sibTransId="{83633C24-FBB9-498B-868D-FCFBB5700535}"/>
    <dgm:cxn modelId="{4168C392-2F4D-4BB0-A800-52E5EC52FA12}" type="presOf" srcId="{910E38C0-92F0-4AC3-856E-8BE9318DAD23}" destId="{AE3A404D-D0C1-450D-BDB3-6FCA1E0EFD6F}" srcOrd="0" destOrd="0" presId="urn:microsoft.com/office/officeart/2005/8/layout/process4"/>
    <dgm:cxn modelId="{28B10954-7186-44A3-8F1E-CA5D2E4A93D3}" type="presOf" srcId="{D28633D4-708C-44AF-9674-55E8F112E606}" destId="{3AC56C42-DFCB-4D8D-BA1D-03C9949DD54E}" srcOrd="0" destOrd="0" presId="urn:microsoft.com/office/officeart/2005/8/layout/process4"/>
    <dgm:cxn modelId="{87F8A6B2-71D0-4B6B-84F8-5F723E5D1989}" srcId="{4FD1A248-6CFA-41A5-973A-57438E99BB4D}" destId="{D28633D4-708C-44AF-9674-55E8F112E606}" srcOrd="2" destOrd="0" parTransId="{5F84D1BE-6E46-4757-ADB6-E079461E48FA}" sibTransId="{9BB42828-E00C-4FC3-BFF7-B6432BC9881B}"/>
    <dgm:cxn modelId="{93DA936D-0831-4E27-8D1B-E82820F735AF}" srcId="{4FD1A248-6CFA-41A5-973A-57438E99BB4D}" destId="{D851DEF2-A205-4728-BAFE-DAA917AAEA71}" srcOrd="4" destOrd="0" parTransId="{5A97AEB4-C457-4925-8668-8D1E2313CCB8}" sibTransId="{5F2851CC-C5DE-4954-B7EC-68985A9EEBEA}"/>
    <dgm:cxn modelId="{7ACE1D42-325B-4D12-A027-E24170278C3F}" srcId="{4FD1A248-6CFA-41A5-973A-57438E99BB4D}" destId="{910E38C0-92F0-4AC3-856E-8BE9318DAD23}" srcOrd="5" destOrd="0" parTransId="{90C1D420-3529-4D47-83C8-411CBEBC9313}" sibTransId="{CD9D0FF1-BA3D-42F9-8462-20BFEDD195BF}"/>
    <dgm:cxn modelId="{D29D1C39-7CD2-4B40-965F-DFA1E683EF16}" type="presOf" srcId="{FD4ABFBB-B11E-4E6D-ACAD-01A167DB79C4}" destId="{A61B2339-8366-4111-8F73-67EF3F113E4A}" srcOrd="0" destOrd="0" presId="urn:microsoft.com/office/officeart/2005/8/layout/process4"/>
    <dgm:cxn modelId="{B9DB36A8-BFB1-41FE-BA41-B482013D89F6}" type="presParOf" srcId="{53C0C079-DD0C-445B-8E13-33018E11AA5E}" destId="{6163F8D6-8333-4912-B050-60B4CE4F0486}" srcOrd="0" destOrd="0" presId="urn:microsoft.com/office/officeart/2005/8/layout/process4"/>
    <dgm:cxn modelId="{899EDB39-76AB-42CC-8026-314C7CE8A2F9}" type="presParOf" srcId="{6163F8D6-8333-4912-B050-60B4CE4F0486}" destId="{A61B2339-8366-4111-8F73-67EF3F113E4A}" srcOrd="0" destOrd="0" presId="urn:microsoft.com/office/officeart/2005/8/layout/process4"/>
    <dgm:cxn modelId="{D3C14507-55EC-4095-A555-8BCBDD5477AA}" type="presParOf" srcId="{53C0C079-DD0C-445B-8E13-33018E11AA5E}" destId="{553B009C-ACBA-4D5A-B2EB-FE417302314F}" srcOrd="1" destOrd="0" presId="urn:microsoft.com/office/officeart/2005/8/layout/process4"/>
    <dgm:cxn modelId="{331B939C-5EAE-4C30-BABC-A4C4E2241EFB}" type="presParOf" srcId="{53C0C079-DD0C-445B-8E13-33018E11AA5E}" destId="{3546D0EE-D5D6-4045-9429-53033718D812}" srcOrd="2" destOrd="0" presId="urn:microsoft.com/office/officeart/2005/8/layout/process4"/>
    <dgm:cxn modelId="{989E70D8-9940-4D8F-84D2-3AA2E07A7CB5}" type="presParOf" srcId="{3546D0EE-D5D6-4045-9429-53033718D812}" destId="{6B53B39A-8B54-49BE-9D9D-CAD2969480A0}" srcOrd="0" destOrd="0" presId="urn:microsoft.com/office/officeart/2005/8/layout/process4"/>
    <dgm:cxn modelId="{C9E8C740-FBD1-446A-8F9E-669B56ABF9D8}" type="presParOf" srcId="{53C0C079-DD0C-445B-8E13-33018E11AA5E}" destId="{0AD8CAF8-4405-406A-A082-B7070964A122}" srcOrd="3" destOrd="0" presId="urn:microsoft.com/office/officeart/2005/8/layout/process4"/>
    <dgm:cxn modelId="{726B6557-04ED-423B-A6D1-DD2C3A4F06B0}" type="presParOf" srcId="{53C0C079-DD0C-445B-8E13-33018E11AA5E}" destId="{0477FAB4-A7CF-41C1-9133-7FBE6D52DF3A}" srcOrd="4" destOrd="0" presId="urn:microsoft.com/office/officeart/2005/8/layout/process4"/>
    <dgm:cxn modelId="{0A2D2F5A-17A1-4A2C-ADE7-02242C696EFE}" type="presParOf" srcId="{0477FAB4-A7CF-41C1-9133-7FBE6D52DF3A}" destId="{AE3A404D-D0C1-450D-BDB3-6FCA1E0EFD6F}" srcOrd="0" destOrd="0" presId="urn:microsoft.com/office/officeart/2005/8/layout/process4"/>
    <dgm:cxn modelId="{A63B2A70-D9E9-43A9-8B16-7E1C69A87C6C}" type="presParOf" srcId="{53C0C079-DD0C-445B-8E13-33018E11AA5E}" destId="{6418FFFC-4A61-4336-BD1C-3E609F50CF83}" srcOrd="5" destOrd="0" presId="urn:microsoft.com/office/officeart/2005/8/layout/process4"/>
    <dgm:cxn modelId="{A5F5CB1E-A49E-4383-86EE-13F327C3EE70}" type="presParOf" srcId="{53C0C079-DD0C-445B-8E13-33018E11AA5E}" destId="{B8564EDA-54EC-469F-B284-0F4EC845E3D7}" srcOrd="6" destOrd="0" presId="urn:microsoft.com/office/officeart/2005/8/layout/process4"/>
    <dgm:cxn modelId="{F84FDD1D-9CE8-4D8E-A1E4-2F0E5D82C0F0}" type="presParOf" srcId="{B8564EDA-54EC-469F-B284-0F4EC845E3D7}" destId="{1C9A3B25-0DFC-4C02-BE56-CE508DCA8953}" srcOrd="0" destOrd="0" presId="urn:microsoft.com/office/officeart/2005/8/layout/process4"/>
    <dgm:cxn modelId="{11D01B92-B4D6-451B-A034-AC9BC79842F5}" type="presParOf" srcId="{53C0C079-DD0C-445B-8E13-33018E11AA5E}" destId="{CFFF00B8-11D0-4B7F-901B-F882183D8D2B}" srcOrd="7" destOrd="0" presId="urn:microsoft.com/office/officeart/2005/8/layout/process4"/>
    <dgm:cxn modelId="{FA0C5666-E74D-4F2F-9AA3-2975FE4567E3}" type="presParOf" srcId="{53C0C079-DD0C-445B-8E13-33018E11AA5E}" destId="{E79FB78F-18A9-4EDA-874E-41CC124D337C}" srcOrd="8" destOrd="0" presId="urn:microsoft.com/office/officeart/2005/8/layout/process4"/>
    <dgm:cxn modelId="{45FE420C-7C5A-482A-966E-DD5CED2928F0}" type="presParOf" srcId="{E79FB78F-18A9-4EDA-874E-41CC124D337C}" destId="{A90049AA-CBD6-4AEF-9EBA-5C7B5F86C71F}" srcOrd="0" destOrd="0" presId="urn:microsoft.com/office/officeart/2005/8/layout/process4"/>
    <dgm:cxn modelId="{3265C621-261C-4D86-AF9A-FD002CBB8D7E}" type="presParOf" srcId="{53C0C079-DD0C-445B-8E13-33018E11AA5E}" destId="{CD0A88A9-D499-437C-9B29-8E866E803EBC}" srcOrd="9" destOrd="0" presId="urn:microsoft.com/office/officeart/2005/8/layout/process4"/>
    <dgm:cxn modelId="{95426604-1FE6-4336-AEEB-469940F21ADC}" type="presParOf" srcId="{53C0C079-DD0C-445B-8E13-33018E11AA5E}" destId="{E8BC6539-1E3E-4F81-9C30-50D3EE42E113}" srcOrd="10" destOrd="0" presId="urn:microsoft.com/office/officeart/2005/8/layout/process4"/>
    <dgm:cxn modelId="{DFB83DAD-DAC7-462A-964F-88B2FF3455AE}" type="presParOf" srcId="{E8BC6539-1E3E-4F81-9C30-50D3EE42E113}" destId="{3AC56C42-DFCB-4D8D-BA1D-03C9949DD54E}" srcOrd="0" destOrd="0" presId="urn:microsoft.com/office/officeart/2005/8/layout/process4"/>
    <dgm:cxn modelId="{85268B7D-12EA-4834-A08B-B879095214CE}" type="presParOf" srcId="{53C0C079-DD0C-445B-8E13-33018E11AA5E}" destId="{4B2AAFC8-041E-494C-89F6-E7AE11C76BD4}" srcOrd="11" destOrd="0" presId="urn:microsoft.com/office/officeart/2005/8/layout/process4"/>
    <dgm:cxn modelId="{E3A15CEA-1513-421F-B33E-E70F7ECA54C2}" type="presParOf" srcId="{53C0C079-DD0C-445B-8E13-33018E11AA5E}" destId="{23623D10-235D-41C3-AB5C-3D77882200EE}" srcOrd="12" destOrd="0" presId="urn:microsoft.com/office/officeart/2005/8/layout/process4"/>
    <dgm:cxn modelId="{77BBB512-0D26-4FD4-A4EB-73E401A1FBFC}" type="presParOf" srcId="{23623D10-235D-41C3-AB5C-3D77882200EE}" destId="{56E09A99-A56C-4723-832F-E8CEEE729B73}" srcOrd="0" destOrd="0" presId="urn:microsoft.com/office/officeart/2005/8/layout/process4"/>
    <dgm:cxn modelId="{0844C457-0891-4FB4-BE6D-C87DA34A73FE}" type="presParOf" srcId="{53C0C079-DD0C-445B-8E13-33018E11AA5E}" destId="{22675F40-8F65-4C32-9712-AB78C54FB738}" srcOrd="13" destOrd="0" presId="urn:microsoft.com/office/officeart/2005/8/layout/process4"/>
    <dgm:cxn modelId="{9503A119-2C31-4A24-ACB9-FF38EBD2C08D}" type="presParOf" srcId="{53C0C079-DD0C-445B-8E13-33018E11AA5E}" destId="{7B1F42B7-2992-4296-AB40-989030AE669E}" srcOrd="14" destOrd="0" presId="urn:microsoft.com/office/officeart/2005/8/layout/process4"/>
    <dgm:cxn modelId="{AE868F24-A8EA-451B-B2A8-AC6254B8C579}" type="presParOf" srcId="{7B1F42B7-2992-4296-AB40-989030AE669E}" destId="{FA5DED89-4573-4A62-99C6-B233D4E4BEF8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D2EB73-6317-4035-8540-7D7FB52C1BFA}">
      <dsp:nvSpPr>
        <dsp:cNvPr id="0" name=""/>
        <dsp:cNvSpPr/>
      </dsp:nvSpPr>
      <dsp:spPr>
        <a:xfrm>
          <a:off x="-4286884" y="-657667"/>
          <a:ext cx="5107586" cy="5107586"/>
        </a:xfrm>
        <a:prstGeom prst="blockArc">
          <a:avLst>
            <a:gd name="adj1" fmla="val 18900000"/>
            <a:gd name="adj2" fmla="val 2700000"/>
            <a:gd name="adj3" fmla="val 423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201B5D-C969-4907-A960-D864D358D898}">
      <dsp:nvSpPr>
        <dsp:cNvPr id="0" name=""/>
        <dsp:cNvSpPr/>
      </dsp:nvSpPr>
      <dsp:spPr>
        <a:xfrm>
          <a:off x="429962" y="291548"/>
          <a:ext cx="7296006" cy="583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074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>
              <a:latin typeface="Segoe UI Light" pitchFamily="34" charset="0"/>
              <a:cs typeface="Times New Roman" pitchFamily="18" charset="0"/>
            </a:rPr>
            <a:t>Giới thiệu bài toán</a:t>
          </a:r>
          <a:endParaRPr lang="en-US" sz="2800" kern="1200" dirty="0" smtClean="0">
            <a:latin typeface="Segoe UI Light" pitchFamily="34" charset="0"/>
            <a:cs typeface="Times New Roman" pitchFamily="18" charset="0"/>
          </a:endParaRPr>
        </a:p>
      </dsp:txBody>
      <dsp:txXfrm>
        <a:off x="429962" y="291548"/>
        <a:ext cx="7296006" cy="583400"/>
      </dsp:txXfrm>
    </dsp:sp>
    <dsp:sp modelId="{68745E51-0345-4658-A7A4-B1F4C3EFB484}">
      <dsp:nvSpPr>
        <dsp:cNvPr id="0" name=""/>
        <dsp:cNvSpPr/>
      </dsp:nvSpPr>
      <dsp:spPr>
        <a:xfrm>
          <a:off x="65337" y="218623"/>
          <a:ext cx="729250" cy="7292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7C9CA3-C172-4C9B-9FB3-C896A53C1066}">
      <dsp:nvSpPr>
        <dsp:cNvPr id="0" name=""/>
        <dsp:cNvSpPr/>
      </dsp:nvSpPr>
      <dsp:spPr>
        <a:xfrm>
          <a:off x="764439" y="1166800"/>
          <a:ext cx="6961529" cy="583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074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>
              <a:latin typeface="Segoe UI Light" pitchFamily="34" charset="0"/>
              <a:cs typeface="Times New Roman" pitchFamily="18" charset="0"/>
            </a:rPr>
            <a:t>Giải</a:t>
          </a:r>
          <a:r>
            <a:rPr lang="en-US" sz="2800" kern="1200" dirty="0" smtClean="0">
              <a:latin typeface="Segoe UI Light" pitchFamily="34" charset="0"/>
              <a:cs typeface="Times New Roman" pitchFamily="18" charset="0"/>
            </a:rPr>
            <a:t> </a:t>
          </a:r>
          <a:r>
            <a:rPr lang="en-US" sz="2800" kern="1200" dirty="0" err="1" smtClean="0">
              <a:latin typeface="Segoe UI Light" pitchFamily="34" charset="0"/>
              <a:cs typeface="Times New Roman" pitchFamily="18" charset="0"/>
            </a:rPr>
            <a:t>quyết</a:t>
          </a:r>
          <a:r>
            <a:rPr lang="en-US" sz="2800" kern="1200" dirty="0" smtClean="0">
              <a:latin typeface="Segoe UI Light" pitchFamily="34" charset="0"/>
              <a:cs typeface="Times New Roman" pitchFamily="18" charset="0"/>
            </a:rPr>
            <a:t> </a:t>
          </a:r>
          <a:r>
            <a:rPr lang="en-US" sz="2800" kern="1200" dirty="0" err="1" smtClean="0">
              <a:latin typeface="Segoe UI Light" pitchFamily="34" charset="0"/>
              <a:cs typeface="Times New Roman" pitchFamily="18" charset="0"/>
            </a:rPr>
            <a:t>bài</a:t>
          </a:r>
          <a:r>
            <a:rPr lang="en-US" sz="2800" kern="1200" dirty="0" smtClean="0">
              <a:latin typeface="Segoe UI Light" pitchFamily="34" charset="0"/>
              <a:cs typeface="Times New Roman" pitchFamily="18" charset="0"/>
            </a:rPr>
            <a:t> </a:t>
          </a:r>
          <a:r>
            <a:rPr lang="en-US" sz="2800" kern="1200" dirty="0" err="1" smtClean="0">
              <a:latin typeface="Segoe UI Light" pitchFamily="34" charset="0"/>
              <a:cs typeface="Times New Roman" pitchFamily="18" charset="0"/>
            </a:rPr>
            <a:t>toán</a:t>
          </a:r>
          <a:endParaRPr lang="vi-VN" sz="2800" kern="1200" dirty="0">
            <a:latin typeface="Segoe UI Light" pitchFamily="34" charset="0"/>
            <a:cs typeface="Times New Roman" pitchFamily="18" charset="0"/>
          </a:endParaRPr>
        </a:p>
      </dsp:txBody>
      <dsp:txXfrm>
        <a:off x="764439" y="1166800"/>
        <a:ext cx="6961529" cy="583400"/>
      </dsp:txXfrm>
    </dsp:sp>
    <dsp:sp modelId="{77C541FC-1512-4E44-8731-08C4D27DDA33}">
      <dsp:nvSpPr>
        <dsp:cNvPr id="0" name=""/>
        <dsp:cNvSpPr/>
      </dsp:nvSpPr>
      <dsp:spPr>
        <a:xfrm>
          <a:off x="399814" y="1093875"/>
          <a:ext cx="729250" cy="7292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D4EF17-AF13-4749-A937-9B4D41E6B87C}">
      <dsp:nvSpPr>
        <dsp:cNvPr id="0" name=""/>
        <dsp:cNvSpPr/>
      </dsp:nvSpPr>
      <dsp:spPr>
        <a:xfrm>
          <a:off x="808645" y="2078870"/>
          <a:ext cx="6961529" cy="583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074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>
              <a:latin typeface="Segoe UI Light" pitchFamily="34" charset="0"/>
              <a:cs typeface="Times New Roman" pitchFamily="18" charset="0"/>
            </a:rPr>
            <a:t>JobZoom</a:t>
          </a:r>
          <a:r>
            <a:rPr lang="en-US" sz="2800" kern="1200" dirty="0" smtClean="0">
              <a:latin typeface="Segoe UI Light" pitchFamily="34" charset="0"/>
              <a:cs typeface="Times New Roman" pitchFamily="18" charset="0"/>
            </a:rPr>
            <a:t> framework</a:t>
          </a:r>
        </a:p>
      </dsp:txBody>
      <dsp:txXfrm>
        <a:off x="808645" y="2078870"/>
        <a:ext cx="6961529" cy="583400"/>
      </dsp:txXfrm>
    </dsp:sp>
    <dsp:sp modelId="{9719BA85-BF0E-47F7-A721-995E2FF0224B}">
      <dsp:nvSpPr>
        <dsp:cNvPr id="0" name=""/>
        <dsp:cNvSpPr/>
      </dsp:nvSpPr>
      <dsp:spPr>
        <a:xfrm>
          <a:off x="399814" y="1969126"/>
          <a:ext cx="729250" cy="7292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A328F5-5D56-47C6-BFEE-22CF0A478FFB}">
      <dsp:nvSpPr>
        <dsp:cNvPr id="0" name=""/>
        <dsp:cNvSpPr/>
      </dsp:nvSpPr>
      <dsp:spPr>
        <a:xfrm>
          <a:off x="429962" y="2917303"/>
          <a:ext cx="7296006" cy="583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074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>
              <a:latin typeface="Segoe UI Light" pitchFamily="34" charset="0"/>
              <a:cs typeface="Times New Roman" pitchFamily="18" charset="0"/>
            </a:rPr>
            <a:t>Kết</a:t>
          </a:r>
          <a:r>
            <a:rPr lang="en-US" sz="2800" kern="1200" dirty="0" smtClean="0">
              <a:latin typeface="Segoe UI Light" pitchFamily="34" charset="0"/>
              <a:cs typeface="Times New Roman" pitchFamily="18" charset="0"/>
            </a:rPr>
            <a:t> </a:t>
          </a:r>
          <a:r>
            <a:rPr lang="en-US" sz="2800" kern="1200" dirty="0" err="1" smtClean="0">
              <a:latin typeface="Segoe UI Light" pitchFamily="34" charset="0"/>
              <a:cs typeface="Times New Roman" pitchFamily="18" charset="0"/>
            </a:rPr>
            <a:t>luận</a:t>
          </a:r>
          <a:endParaRPr lang="en-US" sz="2800" kern="1200" dirty="0" smtClean="0">
            <a:latin typeface="Segoe UI Light" pitchFamily="34" charset="0"/>
            <a:cs typeface="Times New Roman" pitchFamily="18" charset="0"/>
          </a:endParaRPr>
        </a:p>
      </dsp:txBody>
      <dsp:txXfrm>
        <a:off x="429962" y="2917303"/>
        <a:ext cx="7296006" cy="583400"/>
      </dsp:txXfrm>
    </dsp:sp>
    <dsp:sp modelId="{7CAEB1B3-2AE6-49F7-BC49-C99683973853}">
      <dsp:nvSpPr>
        <dsp:cNvPr id="0" name=""/>
        <dsp:cNvSpPr/>
      </dsp:nvSpPr>
      <dsp:spPr>
        <a:xfrm>
          <a:off x="65337" y="2844378"/>
          <a:ext cx="729250" cy="7292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1B2339-8366-4111-8F73-67EF3F113E4A}">
      <dsp:nvSpPr>
        <dsp:cNvPr id="0" name=""/>
        <dsp:cNvSpPr/>
      </dsp:nvSpPr>
      <dsp:spPr>
        <a:xfrm>
          <a:off x="0" y="3290555"/>
          <a:ext cx="5687417" cy="308530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cap="none" spc="0" dirty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8. Clean up and close connections</a:t>
          </a:r>
          <a:endParaRPr lang="en-US" sz="1400" b="1" kern="1200" cap="none" spc="0" dirty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sp:txBody>
      <dsp:txXfrm>
        <a:off x="0" y="3290555"/>
        <a:ext cx="5687417" cy="308530"/>
      </dsp:txXfrm>
    </dsp:sp>
    <dsp:sp modelId="{6B53B39A-8B54-49BE-9D9D-CAD2969480A0}">
      <dsp:nvSpPr>
        <dsp:cNvPr id="0" name=""/>
        <dsp:cNvSpPr/>
      </dsp:nvSpPr>
      <dsp:spPr>
        <a:xfrm rot="10800000">
          <a:off x="0" y="2820664"/>
          <a:ext cx="5687417" cy="474519"/>
        </a:xfrm>
        <a:prstGeom prst="upArrowCallout">
          <a:avLst/>
        </a:prstGeom>
        <a:solidFill>
          <a:schemeClr val="accent1">
            <a:shade val="80000"/>
            <a:hueOff val="101365"/>
            <a:satOff val="-5692"/>
            <a:lumOff val="4909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7. Export Mining Model data to database (Database Engine)</a:t>
          </a:r>
          <a:endParaRPr lang="en-US" sz="1400" b="1" kern="1200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sp:txBody>
      <dsp:txXfrm rot="10800000">
        <a:off x="0" y="2820664"/>
        <a:ext cx="5687417" cy="308328"/>
      </dsp:txXfrm>
    </dsp:sp>
    <dsp:sp modelId="{AE3A404D-D0C1-450D-BDB3-6FCA1E0EFD6F}">
      <dsp:nvSpPr>
        <dsp:cNvPr id="0" name=""/>
        <dsp:cNvSpPr/>
      </dsp:nvSpPr>
      <dsp:spPr>
        <a:xfrm rot="10800000">
          <a:off x="0" y="2350772"/>
          <a:ext cx="5687417" cy="474519"/>
        </a:xfrm>
        <a:prstGeom prst="upArrowCallout">
          <a:avLst/>
        </a:prstGeom>
        <a:solidFill>
          <a:schemeClr val="accent1">
            <a:shade val="80000"/>
            <a:hueOff val="202730"/>
            <a:satOff val="-11384"/>
            <a:lumOff val="9817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6. Processing Mining Model</a:t>
          </a:r>
          <a:endParaRPr lang="en-US" sz="1400" b="1" kern="1200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sp:txBody>
      <dsp:txXfrm rot="10800000">
        <a:off x="0" y="2350772"/>
        <a:ext cx="5687417" cy="308328"/>
      </dsp:txXfrm>
    </dsp:sp>
    <dsp:sp modelId="{1C9A3B25-0DFC-4C02-BE56-CE508DCA8953}">
      <dsp:nvSpPr>
        <dsp:cNvPr id="0" name=""/>
        <dsp:cNvSpPr/>
      </dsp:nvSpPr>
      <dsp:spPr>
        <a:xfrm rot="10800000">
          <a:off x="0" y="1880880"/>
          <a:ext cx="5687417" cy="474519"/>
        </a:xfrm>
        <a:prstGeom prst="upArrowCallout">
          <a:avLst/>
        </a:prstGeom>
        <a:solidFill>
          <a:schemeClr val="accent1">
            <a:shade val="80000"/>
            <a:hueOff val="304095"/>
            <a:satOff val="-17076"/>
            <a:lumOff val="14726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5. Create Mining structures and mining models</a:t>
          </a:r>
          <a:endParaRPr lang="en-US" sz="1400" b="1" kern="1200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sp:txBody>
      <dsp:txXfrm rot="10800000">
        <a:off x="0" y="1880880"/>
        <a:ext cx="5687417" cy="308328"/>
      </dsp:txXfrm>
    </dsp:sp>
    <dsp:sp modelId="{A90049AA-CBD6-4AEF-9EBA-5C7B5F86C71F}">
      <dsp:nvSpPr>
        <dsp:cNvPr id="0" name=""/>
        <dsp:cNvSpPr/>
      </dsp:nvSpPr>
      <dsp:spPr>
        <a:xfrm rot="10800000">
          <a:off x="0" y="1410988"/>
          <a:ext cx="5687417" cy="474519"/>
        </a:xfrm>
        <a:prstGeom prst="upArrowCallout">
          <a:avLst/>
        </a:prstGeom>
        <a:solidFill>
          <a:schemeClr val="accent1">
            <a:shade val="80000"/>
            <a:hueOff val="405460"/>
            <a:satOff val="-22768"/>
            <a:lumOff val="19635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4. Select Algorithm and declare parameters</a:t>
          </a:r>
          <a:endParaRPr lang="en-US" sz="1400" b="1" kern="1200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sp:txBody>
      <dsp:txXfrm rot="10800000">
        <a:off x="0" y="1410988"/>
        <a:ext cx="5687417" cy="308328"/>
      </dsp:txXfrm>
    </dsp:sp>
    <dsp:sp modelId="{3AC56C42-DFCB-4D8D-BA1D-03C9949DD54E}">
      <dsp:nvSpPr>
        <dsp:cNvPr id="0" name=""/>
        <dsp:cNvSpPr/>
      </dsp:nvSpPr>
      <dsp:spPr>
        <a:xfrm rot="10800000">
          <a:off x="0" y="941097"/>
          <a:ext cx="5687417" cy="474519"/>
        </a:xfrm>
        <a:prstGeom prst="upArrowCallout">
          <a:avLst/>
        </a:prstGeom>
        <a:solidFill>
          <a:schemeClr val="accent1">
            <a:shade val="80000"/>
            <a:hueOff val="506825"/>
            <a:satOff val="-28460"/>
            <a:lumOff val="24544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3. Create Analysis Service Data Source View</a:t>
          </a:r>
          <a:endParaRPr lang="en-US" sz="1400" b="1" kern="1200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sp:txBody>
      <dsp:txXfrm rot="10800000">
        <a:off x="0" y="941097"/>
        <a:ext cx="5687417" cy="308328"/>
      </dsp:txXfrm>
    </dsp:sp>
    <dsp:sp modelId="{56E09A99-A56C-4723-832F-E8CEEE729B73}">
      <dsp:nvSpPr>
        <dsp:cNvPr id="0" name=""/>
        <dsp:cNvSpPr/>
      </dsp:nvSpPr>
      <dsp:spPr>
        <a:xfrm rot="10800000">
          <a:off x="0" y="471205"/>
          <a:ext cx="5687417" cy="474519"/>
        </a:xfrm>
        <a:prstGeom prst="upArrowCallout">
          <a:avLst/>
        </a:prstGeom>
        <a:solidFill>
          <a:schemeClr val="accent1">
            <a:shade val="80000"/>
            <a:hueOff val="608191"/>
            <a:satOff val="-34152"/>
            <a:lumOff val="29452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  <a:scene3d>
            <a:camera prst="orthographicFront"/>
            <a:lightRig rig="soft" dir="t">
              <a:rot lat="0" lon="0" rev="10800000"/>
            </a:lightRig>
          </a:scene3d>
          <a:sp3d>
            <a:bevelT w="27940" h="12700"/>
            <a:contourClr>
              <a:srgbClr val="DDDDDD"/>
            </a:contourClr>
          </a:sp3d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2. Create Analysis Services Data Source</a:t>
          </a:r>
          <a:endParaRPr lang="en-US" sz="1400" b="1" kern="1200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sp:txBody>
      <dsp:txXfrm rot="10800000">
        <a:off x="0" y="471205"/>
        <a:ext cx="5687417" cy="308328"/>
      </dsp:txXfrm>
    </dsp:sp>
    <dsp:sp modelId="{FA5DED89-4573-4A62-99C6-B233D4E4BEF8}">
      <dsp:nvSpPr>
        <dsp:cNvPr id="0" name=""/>
        <dsp:cNvSpPr/>
      </dsp:nvSpPr>
      <dsp:spPr>
        <a:xfrm rot="10800000">
          <a:off x="0" y="1313"/>
          <a:ext cx="5687417" cy="474519"/>
        </a:xfrm>
        <a:prstGeom prst="upArrowCallout">
          <a:avLst/>
        </a:prstGeom>
        <a:solidFill>
          <a:schemeClr val="accent1">
            <a:shade val="80000"/>
            <a:hueOff val="709556"/>
            <a:satOff val="-39844"/>
            <a:lumOff val="34361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  <a:scene3d>
            <a:camera prst="orthographicFront"/>
            <a:lightRig rig="soft" dir="t">
              <a:rot lat="0" lon="0" rev="10800000"/>
            </a:lightRig>
          </a:scene3d>
          <a:sp3d>
            <a:bevelT w="27940" h="12700"/>
            <a:contourClr>
              <a:srgbClr val="DDDDDD"/>
            </a:contourClr>
          </a:sp3d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1. Preprocessing data and export data to view</a:t>
          </a:r>
          <a:endParaRPr lang="en-US" sz="1400" b="1" kern="1200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sp:txBody>
      <dsp:txXfrm rot="10800000">
        <a:off x="0" y="1313"/>
        <a:ext cx="5687417" cy="3083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156EA-FEF9-40C4-8452-A54742E06326}" type="datetimeFigureOut">
              <a:rPr lang="vi-VN" smtClean="0"/>
              <a:t>08/01/2012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A66FAC-3B5A-4E4F-A470-984EB4A2359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5327043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2447E72A-D913-4DC2-9E0A-E520CE8FCC86}" type="datetimeFigureOut">
              <a:rPr lang="en-US" smtClean="0"/>
              <a:pPr/>
              <a:t>1/8/2012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A5D78FC6-CE17-4259-A63C-DDFC12E048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15226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so </a:t>
            </a:r>
            <a:r>
              <a:rPr lang="en-US" dirty="0" err="1" smtClean="0"/>
              <a:t>khớp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tin.</a:t>
            </a:r>
          </a:p>
          <a:p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sau</a:t>
            </a:r>
            <a:r>
              <a:rPr lang="en-US" dirty="0" smtClean="0"/>
              <a:t>:</a:t>
            </a:r>
          </a:p>
          <a:p>
            <a:pPr marL="457200" indent="-457200">
              <a:buFontTx/>
              <a:buChar char="-"/>
            </a:pP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1: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so </a:t>
            </a:r>
            <a:r>
              <a:rPr lang="en-US" dirty="0" err="1" smtClean="0"/>
              <a:t>khớp</a:t>
            </a:r>
            <a:r>
              <a:rPr lang="en-US" dirty="0" smtClean="0"/>
              <a:t>.</a:t>
            </a:r>
          </a:p>
          <a:p>
            <a:pPr marL="457200" indent="-457200">
              <a:buFontTx/>
              <a:buChar char="-"/>
            </a:pP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2: So </a:t>
            </a:r>
            <a:r>
              <a:rPr lang="en-US" dirty="0" err="1" smtClean="0"/>
              <a:t>sánh</a:t>
            </a:r>
            <a:r>
              <a:rPr lang="en-US" dirty="0" smtClean="0"/>
              <a:t> </a:t>
            </a:r>
            <a:r>
              <a:rPr lang="en-US" dirty="0" err="1" smtClean="0"/>
              <a:t>mức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giữa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tin.</a:t>
            </a:r>
          </a:p>
          <a:p>
            <a:pPr marL="457200" indent="-457200">
              <a:buFontTx/>
              <a:buChar char="-"/>
            </a:pP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3: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endParaRPr lang="vi-VN" dirty="0" smtClean="0"/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861722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Attribute -&gt; </a:t>
            </a:r>
            <a:r>
              <a:rPr lang="en-US" dirty="0" err="1" smtClean="0"/>
              <a:t>tập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&amp; </a:t>
            </a:r>
            <a:r>
              <a:rPr lang="en-US" baseline="0" dirty="0" err="1" smtClean="0"/>
              <a:t>thứ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tự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285176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tổ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hoạt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tự</a:t>
            </a:r>
            <a:r>
              <a:rPr lang="en-US" baseline="0" dirty="0" smtClean="0"/>
              <a:t>) =&gt;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so </a:t>
            </a:r>
            <a:r>
              <a:rPr lang="en-US" baseline="0" dirty="0" err="1" smtClean="0"/>
              <a:t>khớp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002995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so </a:t>
            </a:r>
            <a:r>
              <a:rPr lang="en-US" dirty="0" err="1" smtClean="0"/>
              <a:t>khớp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tin: </a:t>
            </a:r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chí</a:t>
            </a:r>
            <a:r>
              <a:rPr lang="en-US" dirty="0" smtClean="0"/>
              <a:t> +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So </a:t>
            </a:r>
            <a:r>
              <a:rPr lang="en-US" dirty="0" err="1" smtClean="0"/>
              <a:t>khớp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</a:t>
            </a:r>
            <a:r>
              <a:rPr lang="en-US" baseline="0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Mối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attribute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Vd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cây</a:t>
            </a:r>
            <a:r>
              <a:rPr lang="en-US" baseline="0" dirty="0" smtClean="0"/>
              <a:t> profile </a:t>
            </a:r>
            <a:r>
              <a:rPr lang="en-US" baseline="0" dirty="0" err="1" smtClean="0"/>
              <a:t>Giáo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dục</a:t>
            </a:r>
            <a:r>
              <a:rPr lang="en-US" baseline="0" dirty="0" smtClean="0"/>
              <a:t> – profile Education, C#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C# 4.0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So </a:t>
            </a:r>
            <a:r>
              <a:rPr lang="en-US" baseline="0" dirty="0" err="1" smtClean="0"/>
              <a:t>khớp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trúc</a:t>
            </a:r>
            <a:r>
              <a:rPr lang="en-US" baseline="0" dirty="0" smtClean="0"/>
              <a:t>: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 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749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: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Do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attribute </a:t>
            </a:r>
            <a:r>
              <a:rPr lang="en-US" baseline="0" dirty="0" err="1" smtClean="0"/>
              <a:t>đa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dạng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Attribute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?)</a:t>
            </a:r>
          </a:p>
        </p:txBody>
      </p:sp>
    </p:spTree>
    <p:extLst>
      <p:ext uri="{BB962C8B-B14F-4D97-AF65-F5344CB8AC3E}">
        <p14:creationId xmlns:p14="http://schemas.microsoft.com/office/powerpoint/2010/main" val="785505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4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4478274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9144" y="4539996"/>
            <a:ext cx="2249424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4533138"/>
            <a:ext cx="6784848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3028950"/>
            <a:ext cx="6477000" cy="13716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4537528"/>
            <a:ext cx="6705600" cy="51435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4551524"/>
            <a:ext cx="2057400" cy="51435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/>
            <a:fld id="{DB3AC4FF-7527-473D-9116-A78ACDB7B002}" type="datetime8">
              <a:rPr lang="en-US" smtClean="0"/>
              <a:t>1/8/2012 6:50 PM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177405"/>
            <a:ext cx="5867400" cy="273844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171450"/>
            <a:ext cx="838200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AC53DF-4216-466D-99A7-94400E6C2A25}" type="slidenum">
              <a:rPr lang="en-US" smtClean="0"/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14AB1-22BE-421F-B0E2-B928CDA3ECB6}" type="datetime8">
              <a:rPr lang="en-US" smtClean="0">
                <a:solidFill>
                  <a:schemeClr val="tx2"/>
                </a:solidFill>
              </a:rPr>
              <a:t>1/8/2012 6:50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457201"/>
            <a:ext cx="2057400" cy="41374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2"/>
            <a:ext cx="5562600" cy="413742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4686303"/>
            <a:ext cx="2209800" cy="273844"/>
          </a:xfrm>
        </p:spPr>
        <p:txBody>
          <a:bodyPr/>
          <a:lstStyle/>
          <a:p>
            <a:fld id="{6D467C43-AD5C-4448-BE18-C01A1123EB12}" type="datetime8">
              <a:rPr lang="en-US" smtClean="0">
                <a:solidFill>
                  <a:schemeClr val="tx2"/>
                </a:solidFill>
              </a:rPr>
              <a:t>1/8/2012 6:50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8" y="4686156"/>
            <a:ext cx="5573483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51435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42038" y="457200"/>
            <a:ext cx="228600" cy="46863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40005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6056313" y="77787"/>
            <a:ext cx="400050" cy="244476"/>
          </a:xfrm>
        </p:spPr>
        <p:txBody>
          <a:bodyPr/>
          <a:lstStyle/>
          <a:p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7668" y="1699107"/>
            <a:ext cx="7683913" cy="1142623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7662" y="3527907"/>
            <a:ext cx="7683914" cy="34744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3514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27623" y="1823270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627626" y="3143253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4498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1841287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6" y="3141860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334610911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1831633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6" y="3143253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29203476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1831633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6" y="3143253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372287037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1831633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6" y="3143253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50403584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1831633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6" y="3143253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134881627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0"/>
            <a:ext cx="8363938" cy="20005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83780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3" descr="background.wmf"/>
          <p:cNvPicPr>
            <a:picLocks noChangeAspect="1"/>
          </p:cNvPicPr>
          <p:nvPr userDrawn="1"/>
        </p:nvPicPr>
        <p:blipFill>
          <a:blip r:embed="rId2" cstate="print">
            <a:lum bright="20000" contrast="-40000"/>
          </a:blip>
          <a:srcRect/>
          <a:stretch>
            <a:fillRect/>
          </a:stretch>
        </p:blipFill>
        <p:spPr bwMode="auto">
          <a:xfrm>
            <a:off x="7092287" y="3219822"/>
            <a:ext cx="2407941" cy="189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71450"/>
            <a:ext cx="8153400" cy="7429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A9F14-9E1D-4A50-9760-EADEBCF8875A}" type="datetime8">
              <a:rPr lang="en-US" smtClean="0"/>
              <a:t>1/8/2012 6:50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153400" cy="337185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49"/>
            <a:ext cx="8363938" cy="2000548"/>
          </a:xfrm>
        </p:spPr>
        <p:txBody>
          <a:bodyPr/>
          <a:lstStyle>
            <a:lvl1pPr marL="460375" indent="-460375">
              <a:buFontTx/>
              <a:buBlip>
                <a:blip r:embed="rId3"/>
              </a:buBlip>
              <a:defRPr/>
            </a:lvl1pPr>
            <a:lvl2pPr marL="855663" indent="-395288">
              <a:buFontTx/>
              <a:buBlip>
                <a:blip r:embed="rId3"/>
              </a:buBlip>
              <a:defRPr/>
            </a:lvl2pPr>
            <a:lvl3pPr marL="1258888" indent="-403225">
              <a:buFontTx/>
              <a:buBlip>
                <a:blip r:embed="rId3"/>
              </a:buBlip>
              <a:defRPr/>
            </a:lvl3pPr>
            <a:lvl4pPr marL="1604963" indent="-346075">
              <a:buFontTx/>
              <a:buBlip>
                <a:blip r:embed="rId3"/>
              </a:buBlip>
              <a:defRPr/>
            </a:lvl4pPr>
            <a:lvl5pPr marL="1941513" indent="-336550"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91560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36" y="1085849"/>
            <a:ext cx="8363938" cy="2000548"/>
          </a:xfrm>
        </p:spPr>
        <p:txBody>
          <a:bodyPr/>
          <a:lstStyle>
            <a:lvl1pPr marL="460375" indent="-460375">
              <a:lnSpc>
                <a:spcPct val="90000"/>
              </a:lnSpc>
              <a:buFontTx/>
              <a:buBlip>
                <a:blip r:embed="rId2"/>
              </a:buBlip>
              <a:defRPr/>
            </a:lvl1pPr>
            <a:lvl2pPr marL="855663" indent="-395288">
              <a:lnSpc>
                <a:spcPct val="90000"/>
              </a:lnSpc>
              <a:buFontTx/>
              <a:buBlip>
                <a:blip r:embed="rId2"/>
              </a:buBlip>
              <a:defRPr/>
            </a:lvl2pPr>
            <a:lvl3pPr marL="1258888" indent="-403225">
              <a:lnSpc>
                <a:spcPct val="90000"/>
              </a:lnSpc>
              <a:buFontTx/>
              <a:buBlip>
                <a:blip r:embed="rId2"/>
              </a:buBlip>
              <a:defRPr/>
            </a:lvl3pPr>
            <a:lvl4pPr marL="1604963" indent="-346075">
              <a:lnSpc>
                <a:spcPct val="90000"/>
              </a:lnSpc>
              <a:buFontTx/>
              <a:buBlip>
                <a:blip r:embed="rId2"/>
              </a:buBlip>
              <a:defRPr/>
            </a:lvl4pPr>
            <a:lvl5pPr marL="1941513" indent="-336550">
              <a:lnSpc>
                <a:spcPct val="90000"/>
              </a:lnSpc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58422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9436" y="1085851"/>
            <a:ext cx="4115872" cy="2129814"/>
          </a:xfrm>
        </p:spPr>
        <p:txBody>
          <a:bodyPr/>
          <a:lstStyle>
            <a:lvl1pPr marL="339976" indent="-339976">
              <a:lnSpc>
                <a:spcPct val="90000"/>
              </a:lnSpc>
              <a:buFontTx/>
              <a:buBlip>
                <a:blip r:embed="rId2"/>
              </a:buBlip>
              <a:defRPr sz="2800"/>
            </a:lvl1pPr>
            <a:lvl2pPr marL="673338" indent="-325424">
              <a:lnSpc>
                <a:spcPct val="90000"/>
              </a:lnSpc>
              <a:buFontTx/>
              <a:buBlip>
                <a:blip r:embed="rId2"/>
              </a:buBlip>
              <a:defRPr sz="2400"/>
            </a:lvl2pPr>
            <a:lvl3pPr marL="953785" indent="-288384">
              <a:lnSpc>
                <a:spcPct val="90000"/>
              </a:lnSpc>
              <a:buFontTx/>
              <a:buBlip>
                <a:blip r:embed="rId2"/>
              </a:buBlip>
              <a:defRPr sz="2000"/>
            </a:lvl3pPr>
            <a:lvl4pPr marL="1227618" indent="-273833">
              <a:lnSpc>
                <a:spcPct val="90000"/>
              </a:lnSpc>
              <a:buFontTx/>
              <a:buBlip>
                <a:blip r:embed="rId2"/>
              </a:buBlip>
              <a:defRPr sz="1800"/>
            </a:lvl4pPr>
            <a:lvl5pPr marL="1516002" indent="-280447">
              <a:lnSpc>
                <a:spcPct val="90000"/>
              </a:lnSpc>
              <a:buFontTx/>
              <a:buBlip>
                <a:blip r:embed="rId2"/>
              </a:buBlip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7501" y="1085851"/>
            <a:ext cx="4115872" cy="2129814"/>
          </a:xfrm>
        </p:spPr>
        <p:txBody>
          <a:bodyPr/>
          <a:lstStyle>
            <a:lvl1pPr marL="347914" indent="-347914">
              <a:lnSpc>
                <a:spcPct val="90000"/>
              </a:lnSpc>
              <a:buFontTx/>
              <a:buBlip>
                <a:blip r:embed="rId2"/>
              </a:buBlip>
              <a:defRPr sz="2800"/>
            </a:lvl1pPr>
            <a:lvl2pPr marL="673338" indent="-339976">
              <a:lnSpc>
                <a:spcPct val="90000"/>
              </a:lnSpc>
              <a:buFontTx/>
              <a:buBlip>
                <a:blip r:embed="rId2"/>
              </a:buBlip>
              <a:defRPr sz="2400"/>
            </a:lvl2pPr>
            <a:lvl3pPr marL="961722" indent="-302936">
              <a:lnSpc>
                <a:spcPct val="90000"/>
              </a:lnSpc>
              <a:buFontTx/>
              <a:buBlip>
                <a:blip r:embed="rId2"/>
              </a:buBlip>
              <a:defRPr sz="2000"/>
            </a:lvl3pPr>
            <a:lvl4pPr marL="1227618" indent="-265896">
              <a:lnSpc>
                <a:spcPct val="90000"/>
              </a:lnSpc>
              <a:buFontTx/>
              <a:buBlip>
                <a:blip r:embed="rId2"/>
              </a:buBlip>
              <a:defRPr sz="1800"/>
            </a:lvl4pPr>
            <a:lvl5pPr marL="1516002" indent="-273833">
              <a:lnSpc>
                <a:spcPct val="90000"/>
              </a:lnSpc>
              <a:buFontTx/>
              <a:buBlip>
                <a:blip r:embed="rId2"/>
              </a:buBlip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63539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6" y="625857"/>
            <a:ext cx="4115872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1600202"/>
            <a:ext cx="4114800" cy="1855893"/>
          </a:xfrm>
        </p:spPr>
        <p:txBody>
          <a:bodyPr/>
          <a:lstStyle>
            <a:lvl1pPr marL="281770" indent="-281770">
              <a:buFontTx/>
              <a:buBlip>
                <a:blip r:embed="rId2"/>
              </a:buBlip>
              <a:defRPr sz="2300"/>
            </a:lvl1pPr>
            <a:lvl2pPr marL="562218" indent="-265896">
              <a:buFontTx/>
              <a:buBlip>
                <a:blip r:embed="rId2"/>
              </a:buBlip>
              <a:defRPr sz="2000"/>
            </a:lvl2pPr>
            <a:lvl3pPr marL="813562" indent="-243407">
              <a:buFontTx/>
              <a:buBlip>
                <a:blip r:embed="rId2"/>
              </a:buBlip>
              <a:defRPr sz="1800"/>
            </a:lvl3pPr>
            <a:lvl4pPr marL="1050354" indent="-228856">
              <a:buFontTx/>
              <a:buBlip>
                <a:blip r:embed="rId2"/>
              </a:buBlip>
              <a:defRPr sz="1700"/>
            </a:lvl4pPr>
            <a:lvl5pPr marL="1279210" indent="-206367">
              <a:buFontTx/>
              <a:buBlip>
                <a:blip r:embed="rId2"/>
              </a:buBlip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7501" y="625857"/>
            <a:ext cx="4115872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7501" y="1600203"/>
            <a:ext cx="4115872" cy="1855893"/>
          </a:xfrm>
        </p:spPr>
        <p:txBody>
          <a:bodyPr/>
          <a:lstStyle>
            <a:lvl1pPr marL="296321" indent="-296321">
              <a:buFontTx/>
              <a:buBlip>
                <a:blip r:embed="rId2"/>
              </a:buBlip>
              <a:defRPr sz="2300"/>
            </a:lvl1pPr>
            <a:lvl2pPr marL="570155" indent="-273833">
              <a:buFontTx/>
              <a:buBlip>
                <a:blip r:embed="rId2"/>
              </a:buBlip>
              <a:defRPr sz="2000"/>
            </a:lvl2pPr>
            <a:lvl3pPr marL="821499" indent="-244730">
              <a:buFontTx/>
              <a:buBlip>
                <a:blip r:embed="rId2"/>
              </a:buBlip>
              <a:defRPr sz="1800"/>
            </a:lvl3pPr>
            <a:lvl4pPr marL="1050354" indent="-236793">
              <a:buFontTx/>
              <a:buBlip>
                <a:blip r:embed="rId2"/>
              </a:buBlip>
              <a:defRPr sz="1700"/>
            </a:lvl4pPr>
            <a:lvl5pPr marL="1279210" indent="-220919">
              <a:buFontTx/>
              <a:buBlip>
                <a:blip r:embed="rId2"/>
              </a:buBlip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80421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3139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823567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398768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WALKIN - Prints in GRAYSCALE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537241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 flip="none" rotWithShape="1"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085850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3306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085850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" y="4679160"/>
            <a:ext cx="9144001" cy="464344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602020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2" y="2057403"/>
            <a:ext cx="7123113" cy="1254919"/>
          </a:xfrm>
        </p:spPr>
        <p:txBody>
          <a:bodyPr anchor="t"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200150"/>
            <a:ext cx="1295400" cy="7429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200150"/>
            <a:ext cx="7772400" cy="7429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200150"/>
            <a:ext cx="7620000" cy="74295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83CB6-BCF9-42D4-BCDC-9094FDF08539}" type="datetime8">
              <a:rPr lang="en-US" smtClean="0"/>
              <a:t>1/8/2012 6:50 PM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314451"/>
            <a:ext cx="1295400" cy="526257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0258" y="1371606"/>
            <a:ext cx="7681913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257" y="2682707"/>
            <a:ext cx="768191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141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1520" y="400056"/>
            <a:ext cx="7043208" cy="1142621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lang="en-US" sz="5500" b="0" kern="1200" cap="none" spc="-151" dirty="0">
                <a:ln w="3175">
                  <a:noFill/>
                </a:ln>
                <a:gradFill flip="none" rotWithShape="1">
                  <a:gsLst>
                    <a:gs pos="0">
                      <a:srgbClr val="FADF7A"/>
                    </a:gs>
                    <a:gs pos="21000">
                      <a:srgbClr val="F8B45A"/>
                    </a:gs>
                    <a:gs pos="59000">
                      <a:srgbClr val="F29000"/>
                    </a:gs>
                    <a:gs pos="80000">
                      <a:srgbClr val="C36405"/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1520" y="1771656"/>
            <a:ext cx="7043208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5" y="3829056"/>
            <a:ext cx="8679127" cy="623248"/>
          </a:xfrm>
          <a:effectLst>
            <a:reflection blurRad="6350" stA="50000" endA="300" endPos="55000" dir="5400000" sy="-100000" algn="bl" rotWithShape="0"/>
          </a:effectLst>
        </p:spPr>
        <p:txBody>
          <a:bodyPr anchor="t" anchorCtr="0">
            <a:noAutofit/>
            <a:scene3d>
              <a:camera prst="orthographicFront"/>
              <a:lightRig rig="flat" dir="t"/>
            </a:scene3d>
            <a:sp3d extrusionH="88900">
              <a:contourClr>
                <a:srgbClr val="F4A234"/>
              </a:contourClr>
            </a:sp3d>
          </a:bodyPr>
          <a:lstStyle>
            <a:lvl1pPr marL="0" indent="0" algn="r" defTabSz="912739" rtl="0" eaLnBrk="1" fontAlgn="base" hangingPunct="1">
              <a:lnSpc>
                <a:spcPct val="90000"/>
              </a:lnSpc>
              <a:spcBef>
                <a:spcPts val="768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Arial" pitchFamily="34" charset="0"/>
              <a:buNone/>
              <a:defRPr kumimoji="0" lang="en-US" sz="7200" b="1" i="0" u="none" strike="noStrike" kern="1200" cap="none" spc="2200" normalizeH="0" baseline="0" noProof="0" dirty="0" smtClean="0">
                <a:ln w="11430"/>
                <a:gradFill>
                  <a:gsLst>
                    <a:gs pos="0">
                      <a:srgbClr val="FFFFFF"/>
                    </a:gs>
                    <a:gs pos="100000">
                      <a:srgbClr val="D2E7F2"/>
                    </a:gs>
                  </a:gsLst>
                  <a:lin ang="5400000" scaled="0"/>
                </a:gradFill>
                <a:effectLst>
                  <a:outerShdw dist="203200" dir="8580000" sx="102000" sy="102000" algn="tr" rotWithShape="0">
                    <a:prstClr val="black">
                      <a:alpha val="25000"/>
                    </a:prstClr>
                  </a:outerShdw>
                </a:effectLst>
                <a:uLnTx/>
                <a:uFillTx/>
                <a:latin typeface="Segoe Condensed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29326438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1000" y="1058670"/>
            <a:ext cx="8382000" cy="2135969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20453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59661"/>
            <a:ext cx="8382000" cy="2135969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9270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1" y="1058670"/>
            <a:ext cx="4114800" cy="2163669"/>
          </a:xfrm>
        </p:spPr>
        <p:txBody>
          <a:bodyPr/>
          <a:lstStyle>
            <a:lvl1pPr marL="339962" indent="-339962">
              <a:lnSpc>
                <a:spcPct val="90000"/>
              </a:lnSpc>
              <a:defRPr sz="2800"/>
            </a:lvl1pPr>
            <a:lvl2pPr marL="673310" indent="-325411">
              <a:lnSpc>
                <a:spcPct val="90000"/>
              </a:lnSpc>
              <a:defRPr sz="2400"/>
            </a:lvl2pPr>
            <a:lvl3pPr marL="953745" indent="-288372">
              <a:lnSpc>
                <a:spcPct val="90000"/>
              </a:lnSpc>
              <a:defRPr sz="2000"/>
            </a:lvl3pPr>
            <a:lvl4pPr marL="1227566" indent="-273821">
              <a:lnSpc>
                <a:spcPct val="90000"/>
              </a:lnSpc>
              <a:defRPr sz="1900"/>
            </a:lvl4pPr>
            <a:lvl5pPr marL="1515939" indent="-280435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58670"/>
            <a:ext cx="4114800" cy="2163669"/>
          </a:xfrm>
        </p:spPr>
        <p:txBody>
          <a:bodyPr/>
          <a:lstStyle>
            <a:lvl1pPr marL="347899" indent="-347899">
              <a:lnSpc>
                <a:spcPct val="90000"/>
              </a:lnSpc>
              <a:defRPr sz="2800"/>
            </a:lvl1pPr>
            <a:lvl2pPr marL="673310" indent="-339962">
              <a:lnSpc>
                <a:spcPct val="90000"/>
              </a:lnSpc>
              <a:defRPr sz="2400"/>
            </a:lvl2pPr>
            <a:lvl3pPr marL="961682" indent="-302923">
              <a:lnSpc>
                <a:spcPct val="90000"/>
              </a:lnSpc>
              <a:defRPr sz="2000"/>
            </a:lvl3pPr>
            <a:lvl4pPr marL="1227566" indent="-265885">
              <a:lnSpc>
                <a:spcPct val="90000"/>
              </a:lnSpc>
              <a:defRPr sz="1900"/>
            </a:lvl4pPr>
            <a:lvl5pPr marL="1515939" indent="-273821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0507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1" y="629322"/>
            <a:ext cx="4114800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63" indent="0">
              <a:buNone/>
              <a:defRPr sz="2000" b="1"/>
            </a:lvl2pPr>
            <a:lvl3pPr marL="914325" indent="0">
              <a:buNone/>
              <a:defRPr sz="1900" b="1"/>
            </a:lvl3pPr>
            <a:lvl4pPr marL="1371488" indent="0">
              <a:buNone/>
              <a:defRPr sz="1600" b="1"/>
            </a:lvl4pPr>
            <a:lvl5pPr marL="1828651" indent="0">
              <a:buNone/>
              <a:defRPr sz="1600" b="1"/>
            </a:lvl5pPr>
            <a:lvl6pPr marL="2285813" indent="0">
              <a:buNone/>
              <a:defRPr sz="1600" b="1"/>
            </a:lvl6pPr>
            <a:lvl7pPr marL="2742976" indent="0">
              <a:buNone/>
              <a:defRPr sz="1600" b="1"/>
            </a:lvl7pPr>
            <a:lvl8pPr marL="3200139" indent="0">
              <a:buNone/>
              <a:defRPr sz="1600" b="1"/>
            </a:lvl8pPr>
            <a:lvl9pPr marL="3657301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1" y="1631158"/>
            <a:ext cx="4114800" cy="1554272"/>
          </a:xfrm>
        </p:spPr>
        <p:txBody>
          <a:bodyPr/>
          <a:lstStyle>
            <a:lvl1pPr marL="281759" indent="-281759">
              <a:defRPr sz="2300"/>
            </a:lvl1pPr>
            <a:lvl2pPr marL="562195" indent="-265885">
              <a:defRPr sz="2000"/>
            </a:lvl2pPr>
            <a:lvl3pPr marL="813528" indent="-243397">
              <a:defRPr sz="1900"/>
            </a:lvl3pPr>
            <a:lvl4pPr marL="1050311" indent="-228847">
              <a:defRPr sz="1700"/>
            </a:lvl4pPr>
            <a:lvl5pPr marL="1279156" indent="-20635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988" y="629322"/>
            <a:ext cx="4117019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63" indent="0">
              <a:buNone/>
              <a:defRPr sz="2000" b="1"/>
            </a:lvl2pPr>
            <a:lvl3pPr marL="914325" indent="0">
              <a:buNone/>
              <a:defRPr sz="1900" b="1"/>
            </a:lvl3pPr>
            <a:lvl4pPr marL="1371488" indent="0">
              <a:buNone/>
              <a:defRPr sz="1600" b="1"/>
            </a:lvl4pPr>
            <a:lvl5pPr marL="1828651" indent="0">
              <a:buNone/>
              <a:defRPr sz="1600" b="1"/>
            </a:lvl5pPr>
            <a:lvl6pPr marL="2285813" indent="0">
              <a:buNone/>
              <a:defRPr sz="1600" b="1"/>
            </a:lvl6pPr>
            <a:lvl7pPr marL="2742976" indent="0">
              <a:buNone/>
              <a:defRPr sz="1600" b="1"/>
            </a:lvl7pPr>
            <a:lvl8pPr marL="3200139" indent="0">
              <a:buNone/>
              <a:defRPr sz="1600" b="1"/>
            </a:lvl8pPr>
            <a:lvl9pPr marL="3657301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8"/>
            <a:ext cx="4117974" cy="1554272"/>
          </a:xfrm>
        </p:spPr>
        <p:txBody>
          <a:bodyPr/>
          <a:lstStyle>
            <a:lvl1pPr marL="296308" indent="-296308">
              <a:defRPr sz="2300"/>
            </a:lvl1pPr>
            <a:lvl2pPr marL="570131" indent="-273821">
              <a:defRPr sz="2000"/>
            </a:lvl2pPr>
            <a:lvl3pPr marL="821464" indent="-244720">
              <a:defRPr sz="1900"/>
            </a:lvl3pPr>
            <a:lvl4pPr marL="1050311" indent="-236783">
              <a:defRPr sz="1700"/>
            </a:lvl4pPr>
            <a:lvl5pPr marL="1279156" indent="-22090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9194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9837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28193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ALKIN - Prints in GRAYSCAL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yste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94" y="4711541"/>
            <a:ext cx="1229995" cy="26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925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1000" y="1058670"/>
            <a:ext cx="8382000" cy="2135969"/>
          </a:xfr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1pPr>
            <a:lvl2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2pPr>
            <a:lvl3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4273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192175"/>
            <a:ext cx="3886200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192175"/>
            <a:ext cx="3886200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3B0C4B6-2525-4AE6-B3C3-55AC237D96E5}" type="datetime8">
              <a:rPr lang="en-US" smtClean="0"/>
              <a:t>1/8/2012 6:50 PM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1000" y="1058670"/>
            <a:ext cx="8382000" cy="2135969"/>
          </a:xfr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1pPr>
            <a:lvl2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2pPr>
            <a:lvl3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" y="4679160"/>
            <a:ext cx="9144001" cy="464344"/>
          </a:xfrm>
          <a:solidFill>
            <a:srgbClr val="FFFF99"/>
          </a:solidFill>
        </p:spPr>
        <p:txBody>
          <a:bodyPr wrap="square" lIns="152388" tIns="76193" rIns="152388" bIns="76193" anchor="b" anchorCtr="0">
            <a:noAutofit/>
          </a:bodyPr>
          <a:lstStyle>
            <a:lvl1pPr algn="r">
              <a:buFont typeface="Arial" pitchFamily="34" charset="0"/>
              <a:buNone/>
              <a:defRPr>
                <a:solidFill>
                  <a:srgbClr val="000000"/>
                </a:solidFill>
                <a:effectLst/>
                <a:latin typeface="Segoe Semibol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8392337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ustom Layou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98087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Page (White)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" y="4810265"/>
            <a:ext cx="9144095" cy="342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6"/>
            <a:ext cx="8363938" cy="553998"/>
          </a:xfrm>
        </p:spPr>
        <p:txBody>
          <a:bodyPr anchor="t"/>
          <a:lstStyle>
            <a:lvl1pPr algn="l" defTabSz="9142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5" y="641835"/>
            <a:ext cx="8355363" cy="332399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949699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7399" y="2543175"/>
            <a:ext cx="1669215" cy="57150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62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Page (Blue_Empt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4" y="646"/>
            <a:ext cx="9144095" cy="5142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8"/>
            <a:ext cx="8363938" cy="664797"/>
          </a:xfrm>
        </p:spPr>
        <p:txBody>
          <a:bodyPr anchor="t"/>
          <a:lstStyle>
            <a:lvl1pPr>
              <a:defRPr b="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4" y="641835"/>
            <a:ext cx="8349647" cy="332399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A4D7F4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A4D7F4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A4D7F4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55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9441" y="1085853"/>
            <a:ext cx="8363937" cy="1142623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6000" spc="-200" baseline="0">
                <a:effectLst>
                  <a:outerShdw blurRad="63500" algn="ctr" rotWithShape="0">
                    <a:schemeClr val="tx1">
                      <a:alpha val="60000"/>
                    </a:scheme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9441" y="3257553"/>
            <a:ext cx="8363937" cy="34744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 spc="-50" baseline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effectLst>
                  <a:outerShdw blurRad="63500" algn="ctr" rotWithShape="0">
                    <a:schemeClr val="tx1">
                      <a:alpha val="60000"/>
                    </a:schemeClr>
                  </a:outerShdw>
                </a:effectLst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026" name="Picture 2" descr="S:\InternalBin\Resource DVD\DVD_ART36\Logos\Azure Services Platform\Windows Azure\Windows Azure logo bl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2116" y="4809194"/>
            <a:ext cx="1566560" cy="2504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415855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3"/>
            <a:ext cx="8363938" cy="6647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0"/>
            <a:ext cx="8363938" cy="20005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827636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36" y="1085850"/>
            <a:ext cx="8363938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8146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9436" y="1085850"/>
            <a:ext cx="4115872" cy="2129814"/>
          </a:xfrm>
        </p:spPr>
        <p:txBody>
          <a:bodyPr/>
          <a:lstStyle>
            <a:lvl1pPr marL="339976" indent="-339976">
              <a:lnSpc>
                <a:spcPct val="90000"/>
              </a:lnSpc>
              <a:defRPr sz="2800"/>
            </a:lvl1pPr>
            <a:lvl2pPr marL="673338" indent="-325424">
              <a:lnSpc>
                <a:spcPct val="90000"/>
              </a:lnSpc>
              <a:defRPr sz="2400"/>
            </a:lvl2pPr>
            <a:lvl3pPr marL="953785" indent="-288384">
              <a:lnSpc>
                <a:spcPct val="90000"/>
              </a:lnSpc>
              <a:defRPr sz="2000"/>
            </a:lvl3pPr>
            <a:lvl4pPr marL="1227618" indent="-273833">
              <a:lnSpc>
                <a:spcPct val="90000"/>
              </a:lnSpc>
              <a:defRPr sz="1800"/>
            </a:lvl4pPr>
            <a:lvl5pPr marL="1516002" indent="-280447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7501" y="1085850"/>
            <a:ext cx="4115872" cy="2129814"/>
          </a:xfrm>
        </p:spPr>
        <p:txBody>
          <a:bodyPr/>
          <a:lstStyle>
            <a:lvl1pPr marL="347914" indent="-347914">
              <a:lnSpc>
                <a:spcPct val="90000"/>
              </a:lnSpc>
              <a:defRPr sz="2800"/>
            </a:lvl1pPr>
            <a:lvl2pPr marL="673338" indent="-339976">
              <a:lnSpc>
                <a:spcPct val="90000"/>
              </a:lnSpc>
              <a:defRPr sz="2400"/>
            </a:lvl2pPr>
            <a:lvl3pPr marL="961722" indent="-302936">
              <a:lnSpc>
                <a:spcPct val="90000"/>
              </a:lnSpc>
              <a:defRPr sz="2000"/>
            </a:lvl3pPr>
            <a:lvl4pPr marL="1227618" indent="-265896">
              <a:lnSpc>
                <a:spcPct val="90000"/>
              </a:lnSpc>
              <a:defRPr sz="1800"/>
            </a:lvl4pPr>
            <a:lvl5pPr marL="1516002" indent="-273833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446931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6" y="625857"/>
            <a:ext cx="4115872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1600202"/>
            <a:ext cx="4114800" cy="1855893"/>
          </a:xfrm>
        </p:spPr>
        <p:txBody>
          <a:bodyPr/>
          <a:lstStyle>
            <a:lvl1pPr marL="281770" indent="-281770">
              <a:defRPr sz="2300"/>
            </a:lvl1pPr>
            <a:lvl2pPr marL="562218" indent="-265896">
              <a:defRPr sz="2000"/>
            </a:lvl2pPr>
            <a:lvl3pPr marL="813562" indent="-243407">
              <a:defRPr sz="1800"/>
            </a:lvl3pPr>
            <a:lvl4pPr marL="1050354" indent="-228856">
              <a:defRPr sz="1700"/>
            </a:lvl4pPr>
            <a:lvl5pPr marL="1279210" indent="-206367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7501" y="625857"/>
            <a:ext cx="4115872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7501" y="1600203"/>
            <a:ext cx="4115872" cy="1855893"/>
          </a:xfrm>
        </p:spPr>
        <p:txBody>
          <a:bodyPr/>
          <a:lstStyle>
            <a:lvl1pPr marL="296321" indent="-296321">
              <a:defRPr sz="2300"/>
            </a:lvl1pPr>
            <a:lvl2pPr marL="570155" indent="-273833">
              <a:defRPr sz="2000"/>
            </a:lvl2pPr>
            <a:lvl3pPr marL="821499" indent="-244730">
              <a:defRPr sz="1800"/>
            </a:lvl3pPr>
            <a:lvl4pPr marL="1050354" indent="-236793">
              <a:defRPr sz="1700"/>
            </a:lvl4pPr>
            <a:lvl5pPr marL="1279210" indent="-2209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13394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359069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04790"/>
            <a:ext cx="8153400" cy="652463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1828800"/>
            <a:ext cx="3886200" cy="26860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1828800"/>
            <a:ext cx="3886200" cy="26860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B0884233-0FCF-49FD-96DF-1DAAE5FB8E5F}" type="datetime8">
              <a:rPr lang="en-US" smtClean="0"/>
              <a:t>1/8/2012 6:50 PM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314450"/>
            <a:ext cx="3886200" cy="48006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314450"/>
            <a:ext cx="3886200" cy="48006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>
            <a:spLocks/>
          </p:cNvSpPr>
          <p:nvPr/>
        </p:nvSpPr>
        <p:spPr>
          <a:xfrm>
            <a:off x="95275" y="4800606"/>
            <a:ext cx="2132964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defTabSz="1218836">
              <a:defRPr/>
            </a:pPr>
            <a:fld id="{ACC6DABA-E178-49C8-B135-4378B6D3DD69}" type="slidenum">
              <a:rPr lang="en-US" sz="1900" smtClean="0">
                <a:solidFill>
                  <a:srgbClr val="FFFFFF">
                    <a:tint val="75000"/>
                  </a:srgbClr>
                </a:solidFill>
              </a:rPr>
              <a:pPr algn="l" defTabSz="1218836">
                <a:defRPr/>
              </a:pPr>
              <a:t>‹#›</a:t>
            </a:fld>
            <a:endParaRPr lang="en-US" sz="1900" dirty="0">
              <a:solidFill>
                <a:srgbClr val="FFFFF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361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495" y="224198"/>
            <a:ext cx="8375946" cy="664797"/>
          </a:xfrm>
        </p:spPr>
        <p:txBody>
          <a:bodyPr/>
          <a:lstStyle>
            <a:lvl1pPr>
              <a:defRPr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ndy" pitchFamily="66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74946" y="850531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buFontTx/>
              <a:buBlip>
                <a:blip r:embed="rId2"/>
              </a:buBlip>
              <a:defRPr/>
            </a:lvl2pPr>
            <a:lvl3pPr>
              <a:lnSpc>
                <a:spcPct val="90000"/>
              </a:lnSpc>
              <a:buFontTx/>
              <a:buBlip>
                <a:blip r:embed="rId2"/>
              </a:buBlip>
              <a:defRPr/>
            </a:lvl3pPr>
            <a:lvl4pPr>
              <a:lnSpc>
                <a:spcPct val="90000"/>
              </a:lnSpc>
              <a:buFontTx/>
              <a:buBlip>
                <a:blip r:embed="rId2"/>
              </a:buBlip>
              <a:defRPr/>
            </a:lvl4pPr>
            <a:lvl5pPr>
              <a:lnSpc>
                <a:spcPct val="90000"/>
              </a:lnSpc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5" name="Picture 5" descr="C:\Users\v-lijohn\Desktop\WinAzure_rg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089" y="4918371"/>
            <a:ext cx="1623848" cy="18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6624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1065610"/>
            <a:ext cx="9144000" cy="165735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12" tIns="45707" rIns="91412" bIns="45707" numCol="1" rtlCol="0" anchor="ctr" anchorCtr="0" compatLnSpc="1">
            <a:prstTxWarp prst="textNoShape">
              <a:avLst/>
            </a:prstTxWarp>
          </a:bodyPr>
          <a:lstStyle/>
          <a:p>
            <a:pPr algn="ctr" defTabSz="913871"/>
            <a:endParaRPr lang="en-US" sz="24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261" y="3091358"/>
            <a:ext cx="7681913" cy="443198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>
                  <a:outerShdw blurRad="254000" algn="ctr" rotWithShape="0">
                    <a:prstClr val="black">
                      <a:alpha val="60000"/>
                    </a:prstClr>
                  </a:outerShdw>
                </a:effectLst>
              </a:defRPr>
            </a:lvl1pPr>
            <a:lvl2pPr marL="457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5971" y="1322984"/>
            <a:ext cx="7681913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500">
                <a:effectLst>
                  <a:outerShdw blurRad="254000" algn="ctr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1675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, Video etc. &quot;special&quot; slide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4822" y="590277"/>
            <a:ext cx="9163056" cy="2474399"/>
            <a:chOff x="-206376" y="787026"/>
            <a:chExt cx="12214227" cy="3299199"/>
          </a:xfrm>
        </p:grpSpPr>
        <p:sp>
          <p:nvSpPr>
            <p:cNvPr id="5" name="Rectangle 4"/>
            <p:cNvSpPr/>
            <p:nvPr userDrawn="1"/>
          </p:nvSpPr>
          <p:spPr bwMode="auto">
            <a:xfrm>
              <a:off x="0" y="1420813"/>
              <a:ext cx="11582400" cy="2209800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871"/>
              <a:endParaRPr lang="en-US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endParaRPr>
            </a:p>
          </p:txBody>
        </p:sp>
        <p:grpSp>
          <p:nvGrpSpPr>
            <p:cNvPr id="4" name="Group 3"/>
            <p:cNvGrpSpPr/>
            <p:nvPr userDrawn="1"/>
          </p:nvGrpSpPr>
          <p:grpSpPr>
            <a:xfrm>
              <a:off x="11112501" y="787026"/>
              <a:ext cx="895350" cy="827836"/>
              <a:chOff x="10736263" y="596900"/>
              <a:chExt cx="1368424" cy="1265238"/>
            </a:xfrm>
          </p:grpSpPr>
          <p:sp>
            <p:nvSpPr>
              <p:cNvPr id="6" name="Rectangle 5"/>
              <p:cNvSpPr/>
              <p:nvPr userDrawn="1"/>
            </p:nvSpPr>
            <p:spPr bwMode="auto">
              <a:xfrm>
                <a:off x="11109325" y="947738"/>
                <a:ext cx="914400" cy="914400"/>
              </a:xfrm>
              <a:prstGeom prst="rect">
                <a:avLst/>
              </a:prstGeom>
              <a:solidFill>
                <a:schemeClr val="bg1">
                  <a:alpha val="3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871"/>
                <a:endParaRPr lang="en-US" sz="24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" pitchFamily="34" charset="0"/>
                </a:endParaRPr>
              </a:p>
            </p:txBody>
          </p:sp>
          <p:sp>
            <p:nvSpPr>
              <p:cNvPr id="9" name="Rectangle 8"/>
              <p:cNvSpPr/>
              <p:nvPr userDrawn="1"/>
            </p:nvSpPr>
            <p:spPr bwMode="auto">
              <a:xfrm>
                <a:off x="11699874" y="866775"/>
                <a:ext cx="404813" cy="404813"/>
              </a:xfrm>
              <a:prstGeom prst="rect">
                <a:avLst/>
              </a:prstGeom>
              <a:solidFill>
                <a:schemeClr val="bg1">
                  <a:alpha val="3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871"/>
                <a:endParaRPr lang="en-US" sz="24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" pitchFamily="34" charset="0"/>
                </a:endParaRPr>
              </a:p>
            </p:txBody>
          </p:sp>
          <p:sp>
            <p:nvSpPr>
              <p:cNvPr id="10" name="Rectangle 9"/>
              <p:cNvSpPr/>
              <p:nvPr userDrawn="1"/>
            </p:nvSpPr>
            <p:spPr bwMode="auto">
              <a:xfrm>
                <a:off x="10736263" y="596900"/>
                <a:ext cx="460375" cy="460375"/>
              </a:xfrm>
              <a:prstGeom prst="rect">
                <a:avLst/>
              </a:prstGeom>
              <a:solidFill>
                <a:schemeClr val="bg1">
                  <a:alpha val="3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871"/>
                <a:endParaRPr lang="en-US" sz="24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" pitchFamily="34" charset="0"/>
                </a:endParaRPr>
              </a:p>
            </p:txBody>
          </p:sp>
        </p:grpSp>
        <p:sp>
          <p:nvSpPr>
            <p:cNvPr id="11" name="Rectangle 10"/>
            <p:cNvSpPr/>
            <p:nvPr userDrawn="1"/>
          </p:nvSpPr>
          <p:spPr bwMode="auto">
            <a:xfrm>
              <a:off x="-206376" y="3322638"/>
              <a:ext cx="511176" cy="511176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871"/>
              <a:endParaRPr lang="en-US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endParaRPr>
            </a:p>
          </p:txBody>
        </p:sp>
        <p:sp>
          <p:nvSpPr>
            <p:cNvPr id="12" name="Rectangle 11"/>
            <p:cNvSpPr/>
            <p:nvPr userDrawn="1"/>
          </p:nvSpPr>
          <p:spPr bwMode="auto">
            <a:xfrm>
              <a:off x="331787" y="3870324"/>
              <a:ext cx="215901" cy="215901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871"/>
              <a:endParaRPr lang="en-US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5753" y="1322983"/>
            <a:ext cx="768153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500">
                <a:effectLst>
                  <a:outerShdw blurRad="254000" algn="ctr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045" y="3091358"/>
            <a:ext cx="6994950" cy="443198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>
                  <a:outerShdw blurRad="254000" algn="ctr" rotWithShape="0">
                    <a:prstClr val="black">
                      <a:alpha val="60000"/>
                    </a:prstClr>
                  </a:outerShdw>
                </a:effectLst>
              </a:defRPr>
            </a:lvl1pPr>
            <a:lvl2pPr marL="457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30049" y="4176773"/>
            <a:ext cx="8026903" cy="1107996"/>
          </a:xfrm>
        </p:spPr>
        <p:txBody>
          <a:bodyPr anchor="t" anchorCtr="0">
            <a:sp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8000" b="1" i="0" u="none" strike="noStrike" kern="1200" cap="none" spc="-643" normalizeH="0" baseline="0" noProof="0" dirty="0" smtClean="0">
                <a:ln w="11430"/>
                <a:gradFill>
                  <a:gsLst>
                    <a:gs pos="0">
                      <a:schemeClr val="tx1">
                        <a:alpha val="20000"/>
                      </a:schemeClr>
                    </a:gs>
                    <a:gs pos="28000">
                      <a:schemeClr val="tx1">
                        <a:alpha val="86000"/>
                      </a:schemeClr>
                    </a:gs>
                    <a:gs pos="81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pic>
        <p:nvPicPr>
          <p:cNvPr id="13" name="Picture 2" descr="S:\InternalBin\Resource DVD\DVD_ART36\Logos\Azure Services Platform\Windows Azure\Windows Azure logo bl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7682" y="4719920"/>
            <a:ext cx="1829069" cy="2924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41570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7054" y="1083470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7983940" y="644860"/>
            <a:ext cx="1160060" cy="133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 defTabSz="914211"/>
            <a:endParaRPr lang="en-US" sz="1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5360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7054" y="1083470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3223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054" y="1083470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4318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054" y="1083470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949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7055" y="1083478"/>
            <a:ext cx="4114800" cy="2163669"/>
          </a:xfrm>
        </p:spPr>
        <p:txBody>
          <a:bodyPr/>
          <a:lstStyle>
            <a:lvl1pPr marL="339891" indent="-339891">
              <a:lnSpc>
                <a:spcPct val="90000"/>
              </a:lnSpc>
              <a:defRPr sz="2800"/>
            </a:lvl1pPr>
            <a:lvl2pPr marL="673170" indent="-325344">
              <a:lnSpc>
                <a:spcPct val="90000"/>
              </a:lnSpc>
              <a:defRPr sz="2400"/>
            </a:lvl2pPr>
            <a:lvl3pPr marL="953545" indent="-288312">
              <a:lnSpc>
                <a:spcPct val="90000"/>
              </a:lnSpc>
              <a:defRPr sz="2000"/>
            </a:lvl3pPr>
            <a:lvl4pPr marL="1227308" indent="-273761">
              <a:lnSpc>
                <a:spcPct val="90000"/>
              </a:lnSpc>
              <a:defRPr sz="1900"/>
            </a:lvl4pPr>
            <a:lvl5pPr marL="1515621" indent="-280375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254" y="1083478"/>
            <a:ext cx="4114800" cy="2163669"/>
          </a:xfrm>
        </p:spPr>
        <p:txBody>
          <a:bodyPr/>
          <a:lstStyle>
            <a:lvl1pPr marL="347826" indent="-347826">
              <a:lnSpc>
                <a:spcPct val="90000"/>
              </a:lnSpc>
              <a:defRPr sz="2800"/>
            </a:lvl1pPr>
            <a:lvl2pPr marL="673170" indent="-339891">
              <a:lnSpc>
                <a:spcPct val="90000"/>
              </a:lnSpc>
              <a:defRPr sz="2400"/>
            </a:lvl2pPr>
            <a:lvl3pPr marL="961482" indent="-302863">
              <a:lnSpc>
                <a:spcPct val="90000"/>
              </a:lnSpc>
              <a:defRPr sz="2000"/>
            </a:lvl3pPr>
            <a:lvl4pPr marL="1227308" indent="-265825">
              <a:lnSpc>
                <a:spcPct val="90000"/>
              </a:lnSpc>
              <a:defRPr sz="1900"/>
            </a:lvl4pPr>
            <a:lvl5pPr marL="1515621" indent="-273761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974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7055" y="1083478"/>
            <a:ext cx="4114800" cy="2163669"/>
          </a:xfrm>
        </p:spPr>
        <p:txBody>
          <a:bodyPr/>
          <a:lstStyle>
            <a:lvl1pPr marL="339891" indent="-339891">
              <a:lnSpc>
                <a:spcPct val="90000"/>
              </a:lnSpc>
              <a:defRPr sz="2800"/>
            </a:lvl1pPr>
            <a:lvl2pPr marL="673170" indent="-325344">
              <a:lnSpc>
                <a:spcPct val="90000"/>
              </a:lnSpc>
              <a:defRPr sz="2400"/>
            </a:lvl2pPr>
            <a:lvl3pPr marL="953545" indent="-288312">
              <a:lnSpc>
                <a:spcPct val="90000"/>
              </a:lnSpc>
              <a:defRPr sz="2000"/>
            </a:lvl3pPr>
            <a:lvl4pPr marL="1227308" indent="-273761">
              <a:lnSpc>
                <a:spcPct val="90000"/>
              </a:lnSpc>
              <a:defRPr sz="1900"/>
            </a:lvl4pPr>
            <a:lvl5pPr marL="1515621" indent="-280375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254" y="1083478"/>
            <a:ext cx="4114800" cy="2163669"/>
          </a:xfrm>
        </p:spPr>
        <p:txBody>
          <a:bodyPr/>
          <a:lstStyle>
            <a:lvl1pPr marL="347826" indent="-347826">
              <a:lnSpc>
                <a:spcPct val="90000"/>
              </a:lnSpc>
              <a:defRPr sz="2800"/>
            </a:lvl1pPr>
            <a:lvl2pPr marL="673170" indent="-339891">
              <a:lnSpc>
                <a:spcPct val="90000"/>
              </a:lnSpc>
              <a:defRPr sz="2400"/>
            </a:lvl2pPr>
            <a:lvl3pPr marL="961482" indent="-302863">
              <a:lnSpc>
                <a:spcPct val="90000"/>
              </a:lnSpc>
              <a:defRPr sz="2000"/>
            </a:lvl3pPr>
            <a:lvl4pPr marL="1227308" indent="-265825">
              <a:lnSpc>
                <a:spcPct val="90000"/>
              </a:lnSpc>
              <a:defRPr sz="1900"/>
            </a:lvl4pPr>
            <a:lvl5pPr marL="1515621" indent="-273761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1959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A36DC-A6B9-49A0-8592-C10893892C73}" type="datetime8">
              <a:rPr lang="en-US" smtClean="0"/>
              <a:t>1/8/2012 6:50 PM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7055" y="652464"/>
            <a:ext cx="4114800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065" indent="0">
              <a:buNone/>
              <a:defRPr sz="2000" b="1"/>
            </a:lvl2pPr>
            <a:lvl3pPr marL="914135" indent="0">
              <a:buNone/>
              <a:defRPr sz="1900" b="1"/>
            </a:lvl3pPr>
            <a:lvl4pPr marL="1371201" indent="0">
              <a:buNone/>
              <a:defRPr sz="1600" b="1"/>
            </a:lvl4pPr>
            <a:lvl5pPr marL="1828271" indent="0">
              <a:buNone/>
              <a:defRPr sz="1600" b="1"/>
            </a:lvl5pPr>
            <a:lvl6pPr marL="2285333" indent="0">
              <a:buNone/>
              <a:defRPr sz="1600" b="1"/>
            </a:lvl6pPr>
            <a:lvl7pPr marL="2742405" indent="0">
              <a:buNone/>
              <a:defRPr sz="1600" b="1"/>
            </a:lvl7pPr>
            <a:lvl8pPr marL="3199472" indent="0">
              <a:buNone/>
              <a:defRPr sz="1600" b="1"/>
            </a:lvl8pPr>
            <a:lvl9pPr marL="365654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7055" y="1657763"/>
            <a:ext cx="4114800" cy="1872820"/>
          </a:xfrm>
        </p:spPr>
        <p:txBody>
          <a:bodyPr/>
          <a:lstStyle>
            <a:lvl1pPr marL="281699" indent="-281699">
              <a:defRPr sz="2300"/>
            </a:lvl1pPr>
            <a:lvl2pPr marL="562075" indent="-265825">
              <a:defRPr sz="2000"/>
            </a:lvl2pPr>
            <a:lvl3pPr marL="813358" indent="-243347">
              <a:defRPr sz="1900"/>
            </a:lvl3pPr>
            <a:lvl4pPr marL="1050091" indent="-228800">
              <a:defRPr sz="1700"/>
            </a:lvl4pPr>
            <a:lvl5pPr marL="1278889" indent="-2063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2048" y="652464"/>
            <a:ext cx="4117019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065" indent="0">
              <a:buNone/>
              <a:defRPr sz="2000" b="1"/>
            </a:lvl2pPr>
            <a:lvl3pPr marL="914135" indent="0">
              <a:buNone/>
              <a:defRPr sz="1900" b="1"/>
            </a:lvl3pPr>
            <a:lvl4pPr marL="1371201" indent="0">
              <a:buNone/>
              <a:defRPr sz="1600" b="1"/>
            </a:lvl4pPr>
            <a:lvl5pPr marL="1828271" indent="0">
              <a:buNone/>
              <a:defRPr sz="1600" b="1"/>
            </a:lvl5pPr>
            <a:lvl6pPr marL="2285333" indent="0">
              <a:buNone/>
              <a:defRPr sz="1600" b="1"/>
            </a:lvl6pPr>
            <a:lvl7pPr marL="2742405" indent="0">
              <a:buNone/>
              <a:defRPr sz="1600" b="1"/>
            </a:lvl7pPr>
            <a:lvl8pPr marL="3199472" indent="0">
              <a:buNone/>
              <a:defRPr sz="1600" b="1"/>
            </a:lvl8pPr>
            <a:lvl9pPr marL="365654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1081" y="1657763"/>
            <a:ext cx="4117974" cy="1872820"/>
          </a:xfrm>
        </p:spPr>
        <p:txBody>
          <a:bodyPr/>
          <a:lstStyle>
            <a:lvl1pPr marL="296248" indent="-296248">
              <a:defRPr sz="2300"/>
            </a:lvl1pPr>
            <a:lvl2pPr marL="570011" indent="-273761">
              <a:defRPr sz="2000"/>
            </a:lvl2pPr>
            <a:lvl3pPr marL="821294" indent="-244669">
              <a:defRPr sz="1900"/>
            </a:lvl3pPr>
            <a:lvl4pPr marL="1050091" indent="-236733">
              <a:defRPr sz="1700"/>
            </a:lvl4pPr>
            <a:lvl5pPr marL="1278889" indent="-220863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600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7055" y="652464"/>
            <a:ext cx="4114800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065" indent="0">
              <a:buNone/>
              <a:defRPr sz="2000" b="1"/>
            </a:lvl2pPr>
            <a:lvl3pPr marL="914135" indent="0">
              <a:buNone/>
              <a:defRPr sz="1900" b="1"/>
            </a:lvl3pPr>
            <a:lvl4pPr marL="1371201" indent="0">
              <a:buNone/>
              <a:defRPr sz="1600" b="1"/>
            </a:lvl4pPr>
            <a:lvl5pPr marL="1828271" indent="0">
              <a:buNone/>
              <a:defRPr sz="1600" b="1"/>
            </a:lvl5pPr>
            <a:lvl6pPr marL="2285333" indent="0">
              <a:buNone/>
              <a:defRPr sz="1600" b="1"/>
            </a:lvl6pPr>
            <a:lvl7pPr marL="2742405" indent="0">
              <a:buNone/>
              <a:defRPr sz="1600" b="1"/>
            </a:lvl7pPr>
            <a:lvl8pPr marL="3199472" indent="0">
              <a:buNone/>
              <a:defRPr sz="1600" b="1"/>
            </a:lvl8pPr>
            <a:lvl9pPr marL="365654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7055" y="1657763"/>
            <a:ext cx="4114800" cy="1872820"/>
          </a:xfrm>
        </p:spPr>
        <p:txBody>
          <a:bodyPr/>
          <a:lstStyle>
            <a:lvl1pPr marL="281699" indent="-281699">
              <a:defRPr sz="2300"/>
            </a:lvl1pPr>
            <a:lvl2pPr marL="562075" indent="-265825">
              <a:defRPr sz="2000"/>
            </a:lvl2pPr>
            <a:lvl3pPr marL="813358" indent="-243347">
              <a:defRPr sz="1900"/>
            </a:lvl3pPr>
            <a:lvl4pPr marL="1050091" indent="-228800">
              <a:defRPr sz="1700"/>
            </a:lvl4pPr>
            <a:lvl5pPr marL="1278889" indent="-2063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2048" y="652464"/>
            <a:ext cx="4117019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065" indent="0">
              <a:buNone/>
              <a:defRPr sz="2000" b="1"/>
            </a:lvl2pPr>
            <a:lvl3pPr marL="914135" indent="0">
              <a:buNone/>
              <a:defRPr sz="1900" b="1"/>
            </a:lvl3pPr>
            <a:lvl4pPr marL="1371201" indent="0">
              <a:buNone/>
              <a:defRPr sz="1600" b="1"/>
            </a:lvl4pPr>
            <a:lvl5pPr marL="1828271" indent="0">
              <a:buNone/>
              <a:defRPr sz="1600" b="1"/>
            </a:lvl5pPr>
            <a:lvl6pPr marL="2285333" indent="0">
              <a:buNone/>
              <a:defRPr sz="1600" b="1"/>
            </a:lvl6pPr>
            <a:lvl7pPr marL="2742405" indent="0">
              <a:buNone/>
              <a:defRPr sz="1600" b="1"/>
            </a:lvl7pPr>
            <a:lvl8pPr marL="3199472" indent="0">
              <a:buNone/>
              <a:defRPr sz="1600" b="1"/>
            </a:lvl8pPr>
            <a:lvl9pPr marL="365654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1081" y="1657763"/>
            <a:ext cx="4117974" cy="1872820"/>
          </a:xfrm>
        </p:spPr>
        <p:txBody>
          <a:bodyPr/>
          <a:lstStyle>
            <a:lvl1pPr marL="296248" indent="-296248">
              <a:defRPr sz="2300"/>
            </a:lvl1pPr>
            <a:lvl2pPr marL="570011" indent="-273761">
              <a:defRPr sz="2000"/>
            </a:lvl2pPr>
            <a:lvl3pPr marL="821294" indent="-244669">
              <a:defRPr sz="1900"/>
            </a:lvl3pPr>
            <a:lvl4pPr marL="1050091" indent="-236733">
              <a:defRPr sz="1700"/>
            </a:lvl4pPr>
            <a:lvl5pPr marL="1278889" indent="-220863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3477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521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7069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06912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33972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Layout - 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 flip="none" rotWithShape="1"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085852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0335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085852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" y="4679160"/>
            <a:ext cx="9144001" cy="464344"/>
          </a:xfrm>
          <a:solidFill>
            <a:srgbClr val="FFFF99"/>
          </a:solidFill>
        </p:spPr>
        <p:txBody>
          <a:bodyPr wrap="square" lIns="152355" tIns="76173" rIns="152355" bIns="76173" anchor="b" anchorCtr="0">
            <a:noAutofit/>
          </a:bodyPr>
          <a:lstStyle>
            <a:lvl1pPr algn="r">
              <a:buFont typeface="Arial" pitchFamily="34" charset="0"/>
              <a:buNone/>
              <a:defRPr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53486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56" y="787808"/>
            <a:ext cx="8229557" cy="2000548"/>
          </a:xfrm>
        </p:spPr>
        <p:txBody>
          <a:bodyPr/>
          <a:lstStyle>
            <a:lvl1pPr marL="234890" indent="-234890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034895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(Archite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6" descr="C:\Users\victor.melniciuc\Desktop\==Work\MCS BOM\ppt\JPEGs (ready)\MYM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5767" y="4758343"/>
            <a:ext cx="1886441" cy="132078"/>
          </a:xfrm>
          <a:prstGeom prst="rect">
            <a:avLst/>
          </a:prstGeom>
          <a:noFill/>
        </p:spPr>
      </p:pic>
      <p:pic>
        <p:nvPicPr>
          <p:cNvPr id="9" name="Picture 3" descr="C:\Users\victor.melniciuc\Desktop\==Work\MCS BOM\assets\FAN2008058.JP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3495" y="753960"/>
            <a:ext cx="4400506" cy="4389542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 userDrawn="1"/>
        </p:nvSpPr>
        <p:spPr bwMode="auto">
          <a:xfrm>
            <a:off x="4743494" y="0"/>
            <a:ext cx="2858244" cy="2800350"/>
          </a:xfrm>
          <a:prstGeom prst="rect">
            <a:avLst/>
          </a:prstGeom>
          <a:solidFill>
            <a:schemeClr val="tx1">
              <a:lumMod val="95000"/>
              <a:lumOff val="5000"/>
              <a:alpha val="49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20" tIns="45711" rIns="9142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47" fontAlgn="base">
              <a:spcBef>
                <a:spcPct val="0"/>
              </a:spcBef>
              <a:spcAft>
                <a:spcPct val="0"/>
              </a:spcAft>
            </a:pPr>
            <a:endParaRPr lang="en-US" sz="23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0" y="753959"/>
            <a:ext cx="9144000" cy="685800"/>
          </a:xfrm>
          <a:prstGeom prst="rect">
            <a:avLst/>
          </a:prstGeom>
          <a:solidFill>
            <a:srgbClr val="595959">
              <a:alpha val="5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20" tIns="45711" rIns="9142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47" fontAlgn="base">
              <a:spcBef>
                <a:spcPct val="0"/>
              </a:spcBef>
              <a:spcAft>
                <a:spcPct val="0"/>
              </a:spcAft>
            </a:pPr>
            <a:endParaRPr lang="en-US" sz="23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13293" y="896515"/>
            <a:ext cx="3887212" cy="416720"/>
          </a:xfrm>
        </p:spPr>
        <p:txBody>
          <a:bodyPr anchor="t" anchorCtr="0">
            <a:noAutofit/>
          </a:bodyPr>
          <a:lstStyle>
            <a:lvl1pPr algn="l">
              <a:lnSpc>
                <a:spcPts val="4799"/>
              </a:lnSpc>
              <a:defRPr sz="4700" spc="0" baseline="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3293" y="1597972"/>
            <a:ext cx="3887212" cy="492443"/>
          </a:xfrm>
        </p:spPr>
        <p:txBody>
          <a:bodyPr/>
          <a:lstStyle>
            <a:lvl1pPr marL="274272" marR="0" indent="-274272" algn="l" defTabSz="91421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91CD"/>
              </a:buClr>
              <a:buSzPct val="100000"/>
              <a:buFontTx/>
              <a:buBlip>
                <a:blip r:embed="rId4"/>
              </a:buBlip>
              <a:tabLst/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>
              <a:buClr>
                <a:srgbClr val="5191CD"/>
              </a:buClr>
              <a:buSzPct val="75000"/>
              <a:buFontTx/>
              <a:buBlip>
                <a:blip r:embed="rId4"/>
              </a:buBlip>
              <a:defRPr>
                <a:solidFill>
                  <a:srgbClr val="595959"/>
                </a:solidFill>
                <a:latin typeface="+mn-lt"/>
              </a:defRPr>
            </a:lvl2pPr>
            <a:lvl3pPr marL="822823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+mn-lt"/>
              </a:defRPr>
            </a:lvl3pPr>
            <a:lvl4pPr marL="1097097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+mn-lt"/>
              </a:defRPr>
            </a:lvl4pPr>
            <a:lvl5pPr marL="1371371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+mn-lt"/>
              </a:defRPr>
            </a:lvl5pPr>
          </a:lstStyle>
          <a:p>
            <a:pPr marL="274272" marR="0" lvl="0" indent="-274272" algn="l" defTabSz="91421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91CD"/>
              </a:buClr>
              <a:buSzPct val="100000"/>
              <a:buFontTx/>
              <a:buBlip>
                <a:blip r:embed="rId4"/>
              </a:buBlip>
              <a:tabLst/>
              <a:defRPr/>
            </a:pPr>
            <a:r>
              <a:rPr lang="en-US" dirty="0" smtClean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242168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CA07-655C-445C-9C09-8E6C2DF4CEC3}" type="datetime8">
              <a:rPr lang="en-US" smtClean="0"/>
              <a:t>1/8/2012 6:50 PM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4686300"/>
            <a:ext cx="533400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" y="4810265"/>
            <a:ext cx="9144095" cy="342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8"/>
            <a:ext cx="8363938" cy="415499"/>
          </a:xfrm>
        </p:spPr>
        <p:txBody>
          <a:bodyPr anchor="t"/>
          <a:lstStyle>
            <a:lvl1pPr algn="l" defTabSz="9142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5" y="604899"/>
            <a:ext cx="8355363" cy="369332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949699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1708160"/>
          </a:xfrm>
        </p:spPr>
        <p:txBody>
          <a:bodyPr/>
          <a:lstStyle>
            <a:lvl1pPr marL="274272" indent="-274272">
              <a:buClr>
                <a:srgbClr val="5191CD"/>
              </a:buClr>
              <a:buFontTx/>
              <a:buBlip>
                <a:blip r:embed="rId3"/>
              </a:buBlip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>
              <a:buClr>
                <a:srgbClr val="5191CD"/>
              </a:buClr>
              <a:buSzPct val="75000"/>
              <a:buFontTx/>
              <a:buBlip>
                <a:blip r:embed="rId3"/>
              </a:buBlip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7399" y="2543175"/>
            <a:ext cx="1669215" cy="57150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44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(White)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" y="4810265"/>
            <a:ext cx="9144095" cy="342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8"/>
            <a:ext cx="8363938" cy="415499"/>
          </a:xfrm>
        </p:spPr>
        <p:txBody>
          <a:bodyPr anchor="t"/>
          <a:lstStyle>
            <a:lvl1pPr algn="l" defTabSz="9142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5" y="604899"/>
            <a:ext cx="8355363" cy="369332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949699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7399" y="2543175"/>
            <a:ext cx="1669215" cy="57150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00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4" y="646"/>
            <a:ext cx="9144095" cy="5142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8"/>
            <a:ext cx="8363938" cy="415499"/>
          </a:xfrm>
        </p:spPr>
        <p:txBody>
          <a:bodyPr anchor="t"/>
          <a:lstStyle>
            <a:lvl1pPr>
              <a:defRPr b="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4" y="604899"/>
            <a:ext cx="8349647" cy="369332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A4D7F4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A4D7F4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A4D7F4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48742" y="1257300"/>
            <a:ext cx="7924800" cy="1338828"/>
          </a:xfrm>
        </p:spPr>
        <p:txBody>
          <a:bodyPr/>
          <a:lstStyle>
            <a:lvl1pPr marL="274272" indent="-274272">
              <a:buClr>
                <a:srgbClr val="5191CD"/>
              </a:buClr>
              <a:buFontTx/>
              <a:buBlip>
                <a:blip r:embed="rId3"/>
              </a:buBlip>
              <a:defRPr sz="16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>
              <a:buClr>
                <a:srgbClr val="5191CD"/>
              </a:buClr>
              <a:buSzPct val="75000"/>
              <a:buFontTx/>
              <a:buBlip>
                <a:blip r:embed="rId3"/>
              </a:buBlip>
              <a:defRPr sz="15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>
              <a:buClr>
                <a:srgbClr val="5191CD"/>
              </a:buClr>
              <a:buFont typeface="Segoe" charset="0"/>
              <a:buChar char="–"/>
              <a:defRPr sz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>
              <a:buClr>
                <a:srgbClr val="5191CD"/>
              </a:buClr>
              <a:buFont typeface="Segoe" charset="0"/>
              <a:buChar char="–"/>
              <a:defRPr sz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>
              <a:buClr>
                <a:srgbClr val="5191CD"/>
              </a:buClr>
              <a:buFont typeface="Segoe" charset="0"/>
              <a:buChar char="–"/>
              <a:defRPr sz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03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No Foo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" y="646"/>
            <a:ext cx="9141808" cy="5142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pt-PT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4"/>
          </p:nvPr>
        </p:nvSpPr>
        <p:spPr>
          <a:xfrm>
            <a:off x="389684" y="604899"/>
            <a:ext cx="8349647" cy="369332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A4D7F4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3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(Blue_Empt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4" y="646"/>
            <a:ext cx="9144095" cy="5142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8"/>
            <a:ext cx="8363938" cy="415499"/>
          </a:xfrm>
        </p:spPr>
        <p:txBody>
          <a:bodyPr anchor="t"/>
          <a:lstStyle>
            <a:lvl1pPr>
              <a:defRPr b="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4" y="604899"/>
            <a:ext cx="8349647" cy="369332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A4D7F4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A4D7F4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A4D7F4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42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075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2" y="2057403"/>
            <a:ext cx="7123113" cy="1254919"/>
          </a:xfrm>
        </p:spPr>
        <p:txBody>
          <a:bodyPr anchor="t"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200150"/>
            <a:ext cx="1295400" cy="7429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200150"/>
            <a:ext cx="7772400" cy="7429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200150"/>
            <a:ext cx="7620000" cy="74295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/>
          <a:lstStyle/>
          <a:p>
            <a:fld id="{67583CB6-BCF9-42D4-BCDC-9094FDF08539}" type="datetime8">
              <a:rPr lang="en-US" smtClean="0"/>
              <a:t>1/8/2012 6:50 PM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314451"/>
            <a:ext cx="1295400" cy="52625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609607" y="4686156"/>
            <a:ext cx="5421083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081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4790"/>
            <a:ext cx="8077200" cy="652463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3B79E-6498-490A-A85A-E8302493EBB7}" type="datetime8">
              <a:rPr lang="en-US" smtClean="0"/>
              <a:t>1/8/2012 6:50 PM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314450"/>
            <a:ext cx="6400800" cy="3314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 descr="sm_book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12652" y="1316736"/>
            <a:ext cx="1615307" cy="1266340"/>
          </a:xfrm>
          <a:prstGeom prst="rect">
            <a:avLst/>
          </a:prstGeom>
          <a:ln w="50800" cap="sq" cmpd="dbl">
            <a:solidFill>
              <a:schemeClr val="accent2"/>
            </a:solidFill>
            <a:miter lim="800000"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4114800"/>
            <a:ext cx="7315200" cy="51435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3429000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9144" y="3497580"/>
            <a:ext cx="1463040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3490722"/>
            <a:ext cx="7598664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486150"/>
            <a:ext cx="7315200" cy="51435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515035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4686300"/>
            <a:ext cx="2667000" cy="273844"/>
          </a:xfrm>
        </p:spPr>
        <p:txBody>
          <a:bodyPr rtlCol="0"/>
          <a:lstStyle/>
          <a:p>
            <a:fld id="{D73C48E5-5E3A-4FFD-8978-6ECFCE87ADA1}" type="datetime8">
              <a:rPr lang="en-US" smtClean="0"/>
              <a:t>1/8/2012 6:50 PM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500437"/>
            <a:ext cx="1447800" cy="497684"/>
          </a:xfrm>
        </p:spPr>
        <p:txBody>
          <a:bodyPr rtlCol="0"/>
          <a:lstStyle>
            <a:lvl1pPr>
              <a:defRPr sz="2800"/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4686156"/>
            <a:ext cx="4572000" cy="273844"/>
          </a:xfrm>
        </p:spPr>
        <p:txBody>
          <a:bodyPr rtlCol="0"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3426714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image" Target="../media/image18.png"/><Relationship Id="rId2" Type="http://schemas.openxmlformats.org/officeDocument/2006/relationships/slideLayout" Target="../slideLayouts/slideLayout31.xml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image" Target="../media/image29.png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image" Target="../media/image28.png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image" Target="../media/image27.png"/><Relationship Id="rId5" Type="http://schemas.openxmlformats.org/officeDocument/2006/relationships/slideLayout" Target="../slideLayouts/slideLayout48.xml"/><Relationship Id="rId10" Type="http://schemas.openxmlformats.org/officeDocument/2006/relationships/image" Target="../media/image26.jpeg"/><Relationship Id="rId4" Type="http://schemas.openxmlformats.org/officeDocument/2006/relationships/slideLayout" Target="../slideLayouts/slideLayout4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4.xml"/><Relationship Id="rId21" Type="http://schemas.openxmlformats.org/officeDocument/2006/relationships/image" Target="../media/image34.png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image" Target="../media/image33.jpeg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image" Target="../media/image35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3.xml"/><Relationship Id="rId9" Type="http://schemas.openxmlformats.org/officeDocument/2006/relationships/image" Target="../media/image4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71450"/>
            <a:ext cx="8153400" cy="74295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200150"/>
            <a:ext cx="8153400" cy="339471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 vert="horz" anchor="ctr" anchorCtr="0"/>
          <a:lstStyle>
            <a:lvl1pPr algn="l">
              <a:defRPr sz="1400">
                <a:solidFill>
                  <a:schemeClr val="tx2"/>
                </a:solidFill>
              </a:defRPr>
            </a:lvl1pPr>
          </a:lstStyle>
          <a:p>
            <a:fld id="{F22C6BFC-5BD2-47D8-BCF5-DCE34E7BADD8}" type="datetime8">
              <a:rPr lang="en-US" smtClean="0">
                <a:solidFill>
                  <a:schemeClr val="tx2"/>
                </a:solidFill>
              </a:rPr>
              <a:t>1/8/2012 6:50 PM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7" y="4686156"/>
            <a:ext cx="5421083" cy="273844"/>
          </a:xfrm>
          <a:prstGeom prst="rect">
            <a:avLst/>
          </a:prstGeom>
        </p:spPr>
        <p:txBody>
          <a:bodyPr vert="horz" anchor="ctr"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925830"/>
            <a:ext cx="9144000" cy="24003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960120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0550" y="960120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954167"/>
            <a:ext cx="533400" cy="183357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pPr algn="ctr"/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sz="4400" b="1" kern="1200" cap="all" spc="0">
          <a:ln w="0"/>
          <a:gradFill flip="none">
            <a:gsLst>
              <a:gs pos="0">
                <a:schemeClr val="accent1">
                  <a:tint val="75000"/>
                  <a:shade val="75000"/>
                  <a:satMod val="170000"/>
                </a:schemeClr>
              </a:gs>
              <a:gs pos="49000">
                <a:schemeClr val="accent1">
                  <a:tint val="88000"/>
                  <a:shade val="65000"/>
                  <a:satMod val="172000"/>
                </a:schemeClr>
              </a:gs>
              <a:gs pos="50000">
                <a:schemeClr val="accent1">
                  <a:shade val="65000"/>
                  <a:satMod val="130000"/>
                </a:schemeClr>
              </a:gs>
              <a:gs pos="92000">
                <a:schemeClr val="accent1">
                  <a:shade val="50000"/>
                  <a:satMod val="120000"/>
                </a:schemeClr>
              </a:gs>
              <a:gs pos="100000">
                <a:schemeClr val="accent1">
                  <a:shade val="48000"/>
                  <a:satMod val="120000"/>
                </a:schemeClr>
              </a:gs>
            </a:gsLst>
            <a:lin ang="5400000"/>
          </a:gradFill>
          <a:effectLst>
            <a:reflection blurRad="12700" stA="50000" endPos="50000" dist="5000" dir="5400000" sy="-100000" rotWithShape="0"/>
          </a:effectLst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sz="29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sz="2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sz="2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41" y="1085850"/>
            <a:ext cx="8363937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3175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</p:sldLayoutIdLst>
  <p:transition>
    <p:fade/>
  </p:transition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00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+mj-lt"/>
          <a:ea typeface="+mn-ea"/>
          <a:cs typeface="Arial" charset="0"/>
        </a:defRPr>
      </a:lvl1pPr>
    </p:titleStyle>
    <p:bodyStyle>
      <a:lvl1pPr marL="460375" indent="-46037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32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855663" indent="-395288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28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1258888" indent="-40322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604963" indent="-34607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941513" indent="-33655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172647"/>
            <a:ext cx="83820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059662"/>
            <a:ext cx="8382000" cy="21359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7896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25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1" dirty="0" smtClean="0">
          <a:ln w="3175">
            <a:noFill/>
          </a:ln>
          <a:gradFill flip="none" rotWithShape="1">
            <a:gsLst>
              <a:gs pos="0">
                <a:srgbClr val="FADF7A"/>
              </a:gs>
              <a:gs pos="21000">
                <a:srgbClr val="F8B45A"/>
              </a:gs>
              <a:gs pos="59000">
                <a:srgbClr val="F29000"/>
              </a:gs>
              <a:gs pos="80000">
                <a:srgbClr val="C36405"/>
              </a:gs>
            </a:gsLst>
            <a:lin ang="5400000" scaled="0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n-ea"/>
          <a:cs typeface="Arial" charset="0"/>
        </a:defRPr>
      </a:lvl1pPr>
    </p:titleStyle>
    <p:bodyStyle>
      <a:lvl1pPr marL="396859" indent="-396859" algn="l" defTabSz="914325" rtl="0" eaLnBrk="1" latinLnBrk="0" hangingPunct="1">
        <a:lnSpc>
          <a:spcPct val="90000"/>
        </a:lnSpc>
        <a:spcBef>
          <a:spcPct val="20000"/>
        </a:spcBef>
        <a:buClr>
          <a:srgbClr val="F3AF35"/>
        </a:buClr>
        <a:buSzPct val="85000"/>
        <a:buFontTx/>
        <a:buBlip>
          <a:blip r:embed="rId17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61" indent="-396859" algn="l" defTabSz="914325" rtl="0" eaLnBrk="1" latinLnBrk="0" hangingPunct="1">
        <a:lnSpc>
          <a:spcPct val="90000"/>
        </a:lnSpc>
        <a:spcBef>
          <a:spcPct val="20000"/>
        </a:spcBef>
        <a:buClr>
          <a:srgbClr val="F3AF35"/>
        </a:buClr>
        <a:buSzPct val="85000"/>
        <a:buFontTx/>
        <a:buBlip>
          <a:blip r:embed="rId17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258836" indent="-344473" algn="l" defTabSz="914325" rtl="0" eaLnBrk="1" latinLnBrk="0" hangingPunct="1">
        <a:lnSpc>
          <a:spcPct val="90000"/>
        </a:lnSpc>
        <a:spcBef>
          <a:spcPct val="20000"/>
        </a:spcBef>
        <a:buClr>
          <a:srgbClr val="F3AF35"/>
        </a:buClr>
        <a:buSzPct val="85000"/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4896" indent="-346061" algn="l" defTabSz="914325" rtl="0" eaLnBrk="1" latinLnBrk="0" hangingPunct="1">
        <a:lnSpc>
          <a:spcPct val="90000"/>
        </a:lnSpc>
        <a:spcBef>
          <a:spcPct val="20000"/>
        </a:spcBef>
        <a:buClr>
          <a:srgbClr val="F3AF35"/>
        </a:buClr>
        <a:buSzPct val="85000"/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941432" indent="-336536" algn="l" defTabSz="914325" rtl="0" eaLnBrk="1" latinLnBrk="0" hangingPunct="1">
        <a:lnSpc>
          <a:spcPct val="90000"/>
        </a:lnSpc>
        <a:spcBef>
          <a:spcPct val="20000"/>
        </a:spcBef>
        <a:buClr>
          <a:srgbClr val="F3AF35"/>
        </a:buClr>
        <a:buSzPct val="85000"/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5" indent="-228581" algn="l" defTabSz="91432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7" indent="-228581" algn="l" defTabSz="91432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20" indent="-228581" algn="l" defTabSz="91432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83" indent="-228581" algn="l" defTabSz="91432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3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5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8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51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13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6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9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01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3"/>
            <a:ext cx="8363938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41" y="1085850"/>
            <a:ext cx="8363937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2" descr="S:\InternalBin\Resource DVD\DVD_ART36\Logos\Azure Services Platform\Windows Azure\Windows Azure logo bl.png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2116" y="4809194"/>
            <a:ext cx="1566560" cy="2504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35994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9" r:id="rId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200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j-lt"/>
          <a:ea typeface="+mn-ea"/>
          <a:cs typeface="Arial" charset="0"/>
        </a:defRPr>
      </a:lvl1pPr>
    </p:titleStyle>
    <p:bodyStyle>
      <a:lvl1pPr marL="400050" indent="-40005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2"/>
        </a:buBlip>
        <a:defRPr sz="32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n-lt"/>
          <a:ea typeface="+mn-ea"/>
          <a:cs typeface="+mn-cs"/>
        </a:defRPr>
      </a:lvl1pPr>
      <a:lvl2pPr marL="746125" indent="-34607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8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n-lt"/>
          <a:ea typeface="+mn-ea"/>
          <a:cs typeface="+mn-cs"/>
        </a:defRPr>
      </a:lvl2pPr>
      <a:lvl3pPr marL="1082675" indent="-33655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n-lt"/>
          <a:ea typeface="+mn-ea"/>
          <a:cs typeface="+mn-cs"/>
        </a:defRPr>
      </a:lvl3pPr>
      <a:lvl4pPr marL="1374775" indent="-29210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n-lt"/>
          <a:ea typeface="+mn-ea"/>
          <a:cs typeface="+mn-cs"/>
        </a:defRPr>
      </a:lvl4pPr>
      <a:lvl5pPr marL="1660525" indent="-28575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0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7054" y="171457"/>
            <a:ext cx="8375946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7054" y="1083470"/>
            <a:ext cx="8375946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200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68" r:id="rId1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135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13" dirty="0">
          <a:ln w="3175">
            <a:noFill/>
          </a:ln>
          <a:gradFill flip="none" rotWithShape="1">
            <a:gsLst>
              <a:gs pos="0">
                <a:schemeClr val="tx1"/>
              </a:gs>
              <a:gs pos="36000">
                <a:schemeClr val="tx1"/>
              </a:gs>
              <a:gs pos="86000">
                <a:schemeClr val="tx1">
                  <a:lumMod val="50000"/>
                </a:schemeClr>
              </a:gs>
            </a:gsLst>
            <a:lin ang="5400000" scaled="0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Segoe UI" pitchFamily="34" charset="0"/>
          <a:ea typeface="+mn-ea"/>
          <a:cs typeface="Segoe UI" pitchFamily="34" charset="0"/>
        </a:defRPr>
      </a:lvl1pPr>
    </p:titleStyle>
    <p:bodyStyle>
      <a:lvl1pPr marL="457081" indent="-457081" algn="l" defTabSz="914135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320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884019" indent="-396779" algn="l" defTabSz="914135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2"/>
        </a:buBlip>
        <a:defRPr sz="280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1258576" indent="-358687" algn="l" defTabSz="914135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2"/>
        </a:buBlip>
        <a:defRPr sz="240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604556" indent="-330120" algn="l" defTabSz="914135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2"/>
        </a:buBlip>
        <a:defRPr sz="200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941030" indent="-322182" algn="l" defTabSz="914135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2"/>
        </a:buBlip>
        <a:defRPr sz="200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875" indent="-228535" algn="l" defTabSz="9141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37" indent="-228535" algn="l" defTabSz="9141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007" indent="-228535" algn="l" defTabSz="9141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73" indent="-228535" algn="l" defTabSz="9141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5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5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01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71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33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405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72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40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267468"/>
            <a:ext cx="8363938" cy="41549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1686" y="1255019"/>
            <a:ext cx="8363937" cy="1708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296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211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10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Verdana" pitchFamily="34" charset="0"/>
          <a:cs typeface="Verdana" pitchFamily="34" charset="0"/>
        </a:defRPr>
      </a:lvl1pPr>
    </p:titleStyle>
    <p:bodyStyle>
      <a:lvl1pPr marL="274272" indent="-274272" algn="l" defTabSz="914211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Tx/>
        <a:buBlip>
          <a:blip r:embed="rId9"/>
        </a:buBlip>
        <a:defRPr sz="20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1pPr>
      <a:lvl2pPr marL="548549" indent="-274272" algn="l" defTabSz="914211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Tx/>
        <a:buBlip>
          <a:blip r:embed="rId9"/>
        </a:buBlip>
        <a:defRPr sz="20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2pPr>
      <a:lvl3pPr marL="822823" indent="-274272" algn="l" defTabSz="914211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Tx/>
        <a:buBlip>
          <a:blip r:embed="rId9"/>
        </a:buBlip>
        <a:defRPr sz="19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3pPr>
      <a:lvl4pPr marL="1097097" indent="-274272" algn="l" defTabSz="914211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Tx/>
        <a:buBlip>
          <a:blip r:embed="rId9"/>
        </a:buBlip>
        <a:defRPr sz="16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4pPr>
      <a:lvl5pPr marL="1371371" indent="-274272" algn="l" defTabSz="914211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Tx/>
        <a:buBlip>
          <a:blip r:embed="rId9"/>
        </a:buBlip>
        <a:defRPr sz="16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5pPr>
      <a:lvl6pPr marL="2514083" indent="-228553" algn="l" defTabSz="9142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85" indent="-228553" algn="l" defTabSz="9142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92" indent="-228553" algn="l" defTabSz="9142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397" indent="-228553" algn="l" defTabSz="9142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5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1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16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23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25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33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39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44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wmf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jpe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2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7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1.xml"/><Relationship Id="rId5" Type="http://schemas.openxmlformats.org/officeDocument/2006/relationships/image" Target="../media/image67.emf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AD93096-5B34-4342-9326-69289CEAE4C2}" type="slidenum">
              <a:rPr lang="en-US" smtClean="0"/>
              <a:pPr/>
              <a:t>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0" y="0"/>
            <a:ext cx="9144000" cy="5143500"/>
          </a:xfrm>
        </p:spPr>
        <p:txBody>
          <a:bodyPr>
            <a:normAutofit fontScale="85000" lnSpcReduction="20000"/>
          </a:bodyPr>
          <a:lstStyle/>
          <a:p>
            <a:r>
              <a:rPr lang="en-US" smtClean="0">
                <a:solidFill>
                  <a:srgbClr val="FF0000"/>
                </a:solidFill>
              </a:rPr>
              <a:t>Thuyết trình: 25 mins</a:t>
            </a:r>
          </a:p>
          <a:p>
            <a:pPr lvl="1"/>
            <a:r>
              <a:rPr lang="en-US" u="sng" smtClean="0"/>
              <a:t>Giới thiệu bài toán:</a:t>
            </a:r>
            <a:r>
              <a:rPr lang="en-US" smtClean="0"/>
              <a:t> 					</a:t>
            </a:r>
            <a:r>
              <a:rPr lang="en-US" b="1" smtClean="0">
                <a:solidFill>
                  <a:srgbClr val="FF0000"/>
                </a:solidFill>
              </a:rPr>
              <a:t>3’</a:t>
            </a:r>
          </a:p>
          <a:p>
            <a:pPr lvl="1"/>
            <a:r>
              <a:rPr lang="en-US" u="sng" smtClean="0"/>
              <a:t>Giải quyết bài toán:</a:t>
            </a:r>
            <a:r>
              <a:rPr lang="en-US" smtClean="0"/>
              <a:t>					</a:t>
            </a:r>
            <a:r>
              <a:rPr lang="en-US" b="1" smtClean="0">
                <a:solidFill>
                  <a:srgbClr val="FF0000"/>
                </a:solidFill>
              </a:rPr>
              <a:t>6’</a:t>
            </a:r>
          </a:p>
          <a:p>
            <a:pPr lvl="2"/>
            <a:r>
              <a:rPr lang="en-US" smtClean="0"/>
              <a:t>Tổ chức thông tin theo Hierarchy: 			</a:t>
            </a:r>
            <a:r>
              <a:rPr lang="en-US" i="1" smtClean="0"/>
              <a:t>2’</a:t>
            </a:r>
          </a:p>
          <a:p>
            <a:pPr lvl="2"/>
            <a:r>
              <a:rPr lang="en-US" smtClean="0"/>
              <a:t>So khớp thông tin: 					</a:t>
            </a:r>
            <a:r>
              <a:rPr lang="en-US" i="1" smtClean="0"/>
              <a:t>2’</a:t>
            </a:r>
          </a:p>
          <a:p>
            <a:pPr lvl="2"/>
            <a:r>
              <a:rPr lang="en-US" smtClean="0"/>
              <a:t>Ứng dụng Decision tree					</a:t>
            </a:r>
            <a:r>
              <a:rPr lang="en-US" i="1" smtClean="0"/>
              <a:t>2’</a:t>
            </a:r>
          </a:p>
          <a:p>
            <a:pPr lvl="1"/>
            <a:r>
              <a:rPr lang="en-US" u="sng" smtClean="0"/>
              <a:t>Giải pháp Job Zoom framework:</a:t>
            </a:r>
            <a:r>
              <a:rPr lang="en-US" smtClean="0"/>
              <a:t> 			</a:t>
            </a:r>
            <a:r>
              <a:rPr lang="en-US" b="1" smtClean="0">
                <a:solidFill>
                  <a:srgbClr val="FF0000"/>
                </a:solidFill>
              </a:rPr>
              <a:t>6’</a:t>
            </a:r>
          </a:p>
          <a:p>
            <a:pPr lvl="2"/>
            <a:r>
              <a:rPr lang="en-US" smtClean="0"/>
              <a:t>3 + 1 Vấn đề chính cần giải quyết JobZoom		</a:t>
            </a:r>
            <a:r>
              <a:rPr lang="en-US" i="1" smtClean="0"/>
              <a:t>1’</a:t>
            </a:r>
          </a:p>
          <a:p>
            <a:pPr lvl="2"/>
            <a:r>
              <a:rPr lang="en-US" smtClean="0"/>
              <a:t>Kiến trúc tổng quan					</a:t>
            </a:r>
            <a:r>
              <a:rPr lang="en-US" i="1" smtClean="0"/>
              <a:t>1’</a:t>
            </a:r>
          </a:p>
          <a:p>
            <a:pPr lvl="2"/>
            <a:r>
              <a:rPr lang="en-US" smtClean="0"/>
              <a:t>Tổ chức Tag &amp; Hierarchy &amp; mapping			</a:t>
            </a:r>
            <a:r>
              <a:rPr lang="en-US" i="1" smtClean="0"/>
              <a:t>1’</a:t>
            </a:r>
            <a:endParaRPr lang="en-US" smtClean="0"/>
          </a:p>
          <a:p>
            <a:pPr lvl="2"/>
            <a:r>
              <a:rPr lang="en-US" smtClean="0"/>
              <a:t>Matching tool						</a:t>
            </a:r>
            <a:r>
              <a:rPr lang="en-US" i="1" smtClean="0"/>
              <a:t>1’</a:t>
            </a:r>
            <a:endParaRPr lang="en-US" smtClean="0"/>
          </a:p>
          <a:p>
            <a:pPr lvl="2"/>
            <a:r>
              <a:rPr lang="en-US" smtClean="0"/>
              <a:t>Decision tree						2’</a:t>
            </a:r>
          </a:p>
          <a:p>
            <a:pPr lvl="1"/>
            <a:r>
              <a:rPr lang="en-US" u="sng" smtClean="0"/>
              <a:t>Demo</a:t>
            </a:r>
            <a:r>
              <a:rPr lang="en-US" smtClean="0"/>
              <a:t>							</a:t>
            </a:r>
            <a:r>
              <a:rPr lang="en-US" b="1" smtClean="0">
                <a:solidFill>
                  <a:srgbClr val="FF0000"/>
                </a:solidFill>
              </a:rPr>
              <a:t>8’</a:t>
            </a:r>
          </a:p>
          <a:p>
            <a:pPr lvl="1"/>
            <a:r>
              <a:rPr lang="en-US" u="sng" smtClean="0"/>
              <a:t>Đánh giá &amp; hướng phát triển</a:t>
            </a:r>
            <a:r>
              <a:rPr lang="en-US" smtClean="0"/>
              <a:t>				</a:t>
            </a:r>
            <a:r>
              <a:rPr lang="en-US" b="1" smtClean="0">
                <a:solidFill>
                  <a:srgbClr val="FF0000"/>
                </a:solidFill>
              </a:rPr>
              <a:t>2’</a:t>
            </a:r>
          </a:p>
          <a:p>
            <a:r>
              <a:rPr lang="en-US" smtClean="0">
                <a:solidFill>
                  <a:srgbClr val="FF0000"/>
                </a:solidFill>
              </a:rPr>
              <a:t>Q&amp;A: 20 mins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18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Bài toán kiến trúc #3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462486"/>
          </a:xfrm>
        </p:spPr>
        <p:txBody>
          <a:bodyPr/>
          <a:lstStyle/>
          <a:p>
            <a:r>
              <a:rPr lang="en-US" dirty="0" err="1" smtClean="0"/>
              <a:t>Lợi</a:t>
            </a:r>
            <a:r>
              <a:rPr lang="en-US" dirty="0" smtClean="0"/>
              <a:t> </a:t>
            </a:r>
            <a:r>
              <a:rPr lang="en-US" dirty="0" err="1" smtClean="0"/>
              <a:t>ích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khai</a:t>
            </a:r>
            <a:r>
              <a:rPr lang="en-US" dirty="0" smtClean="0"/>
              <a:t> </a:t>
            </a:r>
            <a:r>
              <a:rPr lang="en-US" dirty="0" err="1" smtClean="0"/>
              <a:t>thác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: </a:t>
            </a:r>
            <a:r>
              <a:rPr lang="en-US" dirty="0" err="1" smtClean="0"/>
              <a:t>giúp</a:t>
            </a:r>
            <a:r>
              <a:rPr lang="en-US" dirty="0" smtClean="0"/>
              <a:t> </a:t>
            </a:r>
            <a:r>
              <a:rPr lang="en-US" dirty="0" err="1" smtClean="0"/>
              <a:t>đưa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hữu</a:t>
            </a:r>
            <a:r>
              <a:rPr lang="en-US" dirty="0" smtClean="0"/>
              <a:t> </a:t>
            </a:r>
            <a:r>
              <a:rPr lang="en-US" dirty="0" err="1" smtClean="0"/>
              <a:t>ích</a:t>
            </a:r>
            <a:r>
              <a:rPr lang="en-US" dirty="0" smtClean="0"/>
              <a:t>, </a:t>
            </a:r>
            <a:r>
              <a:rPr lang="en-US" dirty="0" err="1" smtClean="0"/>
              <a:t>mang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endParaRPr lang="en-US" dirty="0" smtClean="0"/>
          </a:p>
          <a:p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Data mining: </a:t>
            </a:r>
            <a:r>
              <a:rPr lang="en-US" i="1" dirty="0" err="1" smtClean="0">
                <a:solidFill>
                  <a:schemeClr val="tx2"/>
                </a:solidFill>
              </a:rPr>
              <a:t>cần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xác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định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tập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dữ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liệu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cần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khai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thác</a:t>
            </a:r>
            <a:r>
              <a:rPr lang="en-US" i="1" dirty="0" smtClean="0">
                <a:solidFill>
                  <a:schemeClr val="tx2"/>
                </a:solidFill>
              </a:rPr>
              <a:t>, </a:t>
            </a:r>
            <a:r>
              <a:rPr lang="en-US" i="1" dirty="0" err="1" smtClean="0">
                <a:solidFill>
                  <a:schemeClr val="tx2"/>
                </a:solidFill>
              </a:rPr>
              <a:t>có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những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thuộc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tính</a:t>
            </a:r>
            <a:r>
              <a:rPr lang="en-US" i="1" dirty="0" smtClean="0">
                <a:solidFill>
                  <a:schemeClr val="tx2"/>
                </a:solidFill>
              </a:rPr>
              <a:t> (attributes) </a:t>
            </a:r>
            <a:r>
              <a:rPr lang="en-US" i="1" dirty="0" err="1" smtClean="0">
                <a:solidFill>
                  <a:schemeClr val="tx2"/>
                </a:solidFill>
              </a:rPr>
              <a:t>được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xác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định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rõ</a:t>
            </a:r>
            <a:endParaRPr lang="en-US" i="1" dirty="0" smtClean="0">
              <a:solidFill>
                <a:schemeClr val="tx2"/>
              </a:solidFill>
            </a:endParaRPr>
          </a:p>
          <a:p>
            <a:r>
              <a:rPr lang="en-US" dirty="0" err="1" smtClean="0"/>
              <a:t>Nhưng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attributes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,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r>
              <a:rPr lang="en-US" dirty="0" smtClean="0"/>
              <a:t>.</a:t>
            </a:r>
          </a:p>
          <a:p>
            <a:pPr>
              <a:buFont typeface="Symbol"/>
              <a:buChar char="Þ"/>
            </a:pP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thế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khai</a:t>
            </a:r>
            <a:r>
              <a:rPr lang="en-US" dirty="0" smtClean="0"/>
              <a:t> </a:t>
            </a:r>
            <a:r>
              <a:rPr lang="en-US" dirty="0" err="1" smtClean="0"/>
              <a:t>thác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,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endParaRPr lang="en-US" dirty="0" smtClean="0"/>
          </a:p>
          <a:p>
            <a:pPr>
              <a:buFont typeface="Symbol"/>
              <a:buChar char="Þ"/>
            </a:pPr>
            <a:endParaRPr lang="en-US" dirty="0" smtClean="0"/>
          </a:p>
          <a:p>
            <a:pPr>
              <a:buFont typeface="Symbol"/>
              <a:buChar char="Þ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254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Segoe UI Light" pitchFamily="34" charset="0"/>
              </a:rPr>
              <a:t>Giải</a:t>
            </a:r>
            <a:r>
              <a:rPr lang="en-US" dirty="0" smtClean="0">
                <a:latin typeface="Segoe UI Light" pitchFamily="34" charset="0"/>
              </a:rPr>
              <a:t> </a:t>
            </a:r>
            <a:r>
              <a:rPr lang="en-US" dirty="0" err="1" smtClean="0">
                <a:latin typeface="Segoe UI Light" pitchFamily="34" charset="0"/>
              </a:rPr>
              <a:t>Quyết</a:t>
            </a:r>
            <a:r>
              <a:rPr lang="en-US" dirty="0" smtClean="0">
                <a:latin typeface="Segoe UI Light" pitchFamily="34" charset="0"/>
              </a:rPr>
              <a:t> </a:t>
            </a:r>
            <a:r>
              <a:rPr lang="en-US" dirty="0" err="1" smtClean="0">
                <a:latin typeface="Segoe UI Light" pitchFamily="34" charset="0"/>
              </a:rPr>
              <a:t>Bài</a:t>
            </a:r>
            <a:r>
              <a:rPr lang="en-US" dirty="0" smtClean="0">
                <a:latin typeface="Segoe UI Light" pitchFamily="34" charset="0"/>
              </a:rPr>
              <a:t> </a:t>
            </a:r>
            <a:r>
              <a:rPr lang="en-US" dirty="0" err="1" smtClean="0">
                <a:latin typeface="Segoe UI Light" pitchFamily="34" charset="0"/>
              </a:rPr>
              <a:t>Toán</a:t>
            </a:r>
            <a:endParaRPr lang="vi-VN" dirty="0">
              <a:latin typeface="Segoe UI Light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11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73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/>
            <a:r>
              <a:rPr lang="vi-VN" dirty="0" err="1"/>
              <a:t>Làm</a:t>
            </a:r>
            <a:r>
              <a:rPr lang="vi-VN" dirty="0"/>
              <a:t> </a:t>
            </a:r>
            <a:r>
              <a:rPr lang="vi-VN" dirty="0" err="1"/>
              <a:t>thế</a:t>
            </a:r>
            <a:r>
              <a:rPr lang="vi-VN" dirty="0"/>
              <a:t> </a:t>
            </a:r>
            <a:r>
              <a:rPr lang="vi-VN" dirty="0" err="1"/>
              <a:t>nào</a:t>
            </a:r>
            <a:r>
              <a:rPr lang="vi-VN" dirty="0"/>
              <a:t> </a:t>
            </a:r>
            <a:r>
              <a:rPr lang="vi-VN" dirty="0" err="1"/>
              <a:t>thiết</a:t>
            </a:r>
            <a:r>
              <a:rPr lang="vi-VN" dirty="0"/>
              <a:t> </a:t>
            </a:r>
            <a:r>
              <a:rPr lang="vi-VN" dirty="0" err="1"/>
              <a:t>kế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kiến</a:t>
            </a:r>
            <a:r>
              <a:rPr lang="vi-VN" dirty="0"/>
              <a:t> </a:t>
            </a:r>
            <a:r>
              <a:rPr lang="vi-VN" dirty="0" err="1"/>
              <a:t>trúc</a:t>
            </a:r>
            <a:r>
              <a:rPr lang="vi-VN" dirty="0"/>
              <a:t> </a:t>
            </a:r>
            <a:r>
              <a:rPr lang="vi-VN" dirty="0" err="1"/>
              <a:t>phần</a:t>
            </a:r>
            <a:r>
              <a:rPr lang="vi-VN" dirty="0"/>
              <a:t> </a:t>
            </a:r>
            <a:r>
              <a:rPr lang="vi-VN" dirty="0" err="1"/>
              <a:t>mềm</a:t>
            </a:r>
            <a:r>
              <a:rPr lang="vi-VN" dirty="0"/>
              <a:t> chung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</a:t>
            </a:r>
            <a:r>
              <a:rPr lang="vi-VN" dirty="0" err="1"/>
              <a:t>tổ</a:t>
            </a:r>
            <a:r>
              <a:rPr lang="vi-VN" dirty="0"/>
              <a:t> </a:t>
            </a:r>
            <a:r>
              <a:rPr lang="vi-VN" dirty="0" err="1"/>
              <a:t>chức</a:t>
            </a:r>
            <a:r>
              <a:rPr lang="vi-VN" dirty="0"/>
              <a:t> thông tin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cách</a:t>
            </a:r>
            <a:r>
              <a:rPr lang="vi-VN" dirty="0"/>
              <a:t> linh </a:t>
            </a:r>
            <a:r>
              <a:rPr lang="vi-VN" dirty="0" err="1"/>
              <a:t>hoạt</a:t>
            </a:r>
            <a:r>
              <a:rPr lang="vi-VN" dirty="0"/>
              <a:t> </a:t>
            </a:r>
            <a:r>
              <a:rPr lang="vi-VN" dirty="0" err="1"/>
              <a:t>đảm</a:t>
            </a:r>
            <a:r>
              <a:rPr lang="vi-VN" dirty="0"/>
              <a:t> </a:t>
            </a:r>
            <a:r>
              <a:rPr lang="vi-VN" dirty="0" err="1"/>
              <a:t>bảo</a:t>
            </a:r>
            <a:r>
              <a:rPr lang="vi-VN" dirty="0"/>
              <a:t> </a:t>
            </a:r>
            <a:r>
              <a:rPr lang="vi-VN" dirty="0" err="1"/>
              <a:t>khả</a:t>
            </a:r>
            <a:r>
              <a:rPr lang="vi-VN" dirty="0"/>
              <a:t> năng </a:t>
            </a:r>
            <a:r>
              <a:rPr lang="vi-VN" dirty="0" err="1"/>
              <a:t>tìm</a:t>
            </a:r>
            <a:r>
              <a:rPr lang="vi-VN" dirty="0"/>
              <a:t> </a:t>
            </a:r>
            <a:r>
              <a:rPr lang="vi-VN" dirty="0" err="1"/>
              <a:t>kiếm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so </a:t>
            </a:r>
            <a:r>
              <a:rPr lang="vi-VN" dirty="0" err="1" smtClean="0"/>
              <a:t>khớp</a:t>
            </a:r>
            <a:endParaRPr lang="en-US" dirty="0" smtClean="0">
              <a:latin typeface="Segoe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Segoe UI Light" pitchFamily="34" charset="0"/>
              </a:rPr>
              <a:t>Giải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err="1" smtClean="0">
                <a:latin typeface="Segoe UI Light" pitchFamily="34" charset="0"/>
              </a:rPr>
              <a:t>Pháp</a:t>
            </a:r>
            <a:r>
              <a:rPr lang="en-US" dirty="0" smtClean="0">
                <a:latin typeface="Segoe UI Light" pitchFamily="34" charset="0"/>
              </a:rPr>
              <a:t> </a:t>
            </a:r>
            <a:r>
              <a:rPr lang="en-US" dirty="0" err="1">
                <a:latin typeface="Segoe UI Light" pitchFamily="34" charset="0"/>
              </a:rPr>
              <a:t>Bài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err="1" smtClean="0">
                <a:latin typeface="Segoe UI Light" pitchFamily="34" charset="0"/>
              </a:rPr>
              <a:t>Toán</a:t>
            </a:r>
            <a:r>
              <a:rPr lang="en-US" dirty="0" smtClean="0">
                <a:latin typeface="Segoe UI Light" pitchFamily="34" charset="0"/>
              </a:rPr>
              <a:t>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17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Giải pháp tăng sự linh hoạt các thuộc tính #1</a:t>
            </a:r>
            <a:endParaRPr lang="en-US" sz="280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48742" y="627534"/>
            <a:ext cx="7924800" cy="692497"/>
          </a:xfrm>
        </p:spPr>
        <p:txBody>
          <a:bodyPr/>
          <a:lstStyle/>
          <a:p>
            <a:endParaRPr lang="en-US"/>
          </a:p>
          <a:p>
            <a:pPr marL="0" indent="0">
              <a:buNone/>
            </a:pPr>
            <a:endParaRPr lang="en-US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003798"/>
            <a:ext cx="2828925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27534"/>
            <a:ext cx="2801965" cy="1807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83568" y="2536036"/>
            <a:ext cx="151964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smtClean="0"/>
              <a:t>B = {B1, B2, A1, A2}</a:t>
            </a:r>
            <a:endParaRPr lang="en-US" sz="14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539552" y="4876006"/>
            <a:ext cx="256320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smtClean="0">
                <a:solidFill>
                  <a:schemeClr val="bg2">
                    <a:lumMod val="10000"/>
                  </a:schemeClr>
                </a:solidFill>
              </a:rPr>
              <a:t>B = { B1, B2, A1, A2, C1, C2, … N)</a:t>
            </a:r>
            <a:endParaRPr lang="en-US" sz="1400" dirty="0" smtClean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30720" y="1851670"/>
            <a:ext cx="87203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smtClean="0">
                <a:solidFill>
                  <a:srgbClr val="FF0000"/>
                </a:solidFill>
              </a:rPr>
              <a:t>inheritance</a:t>
            </a:r>
            <a:endParaRPr lang="en-US" sz="1400" dirty="0" smtClean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30720" y="4443958"/>
            <a:ext cx="9714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smtClean="0">
                <a:solidFill>
                  <a:srgbClr val="FF0000"/>
                </a:solidFill>
              </a:rPr>
              <a:t>composition</a:t>
            </a:r>
            <a:endParaRPr lang="en-US" sz="1400" dirty="0" smtClean="0">
              <a:solidFill>
                <a:srgbClr val="FF0000"/>
              </a:solidFill>
            </a:endParaRPr>
          </a:p>
        </p:txBody>
      </p:sp>
      <p:sp>
        <p:nvSpPr>
          <p:cNvPr id="22" name="Content Placeholder 5"/>
          <p:cNvSpPr txBox="1">
            <a:spLocks/>
          </p:cNvSpPr>
          <p:nvPr/>
        </p:nvSpPr>
        <p:spPr>
          <a:xfrm>
            <a:off x="3695290" y="915486"/>
            <a:ext cx="4865638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Tx/>
              <a:buBlip>
                <a:blip r:embed="rId4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75000"/>
              <a:buFontTx/>
              <a:buBlip>
                <a:blip r:embed="rId4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9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mtClean="0"/>
              <a:t>Sử dụng nguyên lý tập hợp Composition để tăng khả năng linh hoạt (flexibility) các thuộc tính của một đối tượng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4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70308"/>
            <a:ext cx="9144000" cy="415499"/>
          </a:xfrm>
        </p:spPr>
        <p:txBody>
          <a:bodyPr/>
          <a:lstStyle/>
          <a:p>
            <a:pPr algn="ctr"/>
            <a:r>
              <a:rPr lang="en-US" sz="2800" smtClean="0"/>
              <a:t>Giải pháp tạo sự linh hoạt về thứ tự thuộc tính của đối tượng</a:t>
            </a:r>
            <a:endParaRPr lang="en-US" sz="280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9512" y="699542"/>
            <a:ext cx="4499992" cy="307777"/>
          </a:xfrm>
        </p:spPr>
        <p:txBody>
          <a:bodyPr/>
          <a:lstStyle/>
          <a:p>
            <a:r>
              <a:rPr lang="en-US" dirty="0" err="1" smtClean="0"/>
              <a:t>aaa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499992" y="699542"/>
            <a:ext cx="4644008" cy="38164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75000"/>
              <a:buFontTx/>
              <a:buBlip>
                <a:blip r:embed="rId2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9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8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</a:t>
            </a:r>
            <a:endParaRPr lang="vi-V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90301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9436" y="270308"/>
            <a:ext cx="8754564" cy="415499"/>
          </a:xfrm>
        </p:spPr>
        <p:txBody>
          <a:bodyPr/>
          <a:lstStyle/>
          <a:p>
            <a:r>
              <a:rPr lang="en-US" sz="3200" smtClean="0"/>
              <a:t>Giải pháp mô tả các thuộc tính của đối tượng </a:t>
            </a:r>
            <a:br>
              <a:rPr lang="en-US" sz="3200" smtClean="0"/>
            </a:br>
            <a:r>
              <a:rPr lang="en-US" sz="3200" smtClean="0"/>
              <a:t>bằng kỹ thuật tagging</a:t>
            </a:r>
            <a:endParaRPr lang="en-US" sz="320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616375"/>
          </a:xfrm>
        </p:spPr>
        <p:txBody>
          <a:bodyPr/>
          <a:lstStyle/>
          <a:p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đa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(data </a:t>
            </a:r>
            <a:r>
              <a:rPr lang="en-US" dirty="0" smtClean="0"/>
              <a:t>modeling</a:t>
            </a:r>
            <a:r>
              <a:rPr lang="en-US" dirty="0" smtClean="0"/>
              <a:t>) -&gt; structured</a:t>
            </a:r>
          </a:p>
          <a:p>
            <a:pPr lvl="1"/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tất</a:t>
            </a:r>
            <a:r>
              <a:rPr lang="en-US" dirty="0" smtClean="0"/>
              <a:t> </a:t>
            </a:r>
            <a:r>
              <a:rPr lang="en-US" dirty="0" err="1" smtClean="0"/>
              <a:t>cả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giúp</a:t>
            </a:r>
            <a:r>
              <a:rPr lang="en-US" dirty="0" smtClean="0"/>
              <a:t> </a:t>
            </a:r>
            <a:r>
              <a:rPr lang="en-US" dirty="0" err="1" smtClean="0"/>
              <a:t>nghiệp</a:t>
            </a:r>
            <a:r>
              <a:rPr lang="en-US" dirty="0" smtClean="0"/>
              <a:t> </a:t>
            </a:r>
            <a:r>
              <a:rPr lang="en-US" dirty="0" err="1" smtClean="0"/>
              <a:t>vụ</a:t>
            </a:r>
            <a:r>
              <a:rPr lang="en-US" dirty="0" smtClean="0"/>
              <a:t> </a:t>
            </a: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kiếm</a:t>
            </a:r>
            <a:r>
              <a:rPr lang="en-US" dirty="0" smtClean="0"/>
              <a:t> &amp; so </a:t>
            </a:r>
            <a:r>
              <a:rPr lang="en-US" dirty="0" err="1" smtClean="0"/>
              <a:t>khớp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endParaRPr lang="en-US" dirty="0" smtClean="0"/>
          </a:p>
          <a:p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: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Tag</a:t>
            </a:r>
          </a:p>
          <a:p>
            <a:pPr lvl="1"/>
            <a:r>
              <a:rPr lang="en-US" dirty="0" smtClean="0"/>
              <a:t>Tag (metadata)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khóa</a:t>
            </a:r>
            <a:r>
              <a:rPr lang="en-US" dirty="0" smtClean="0"/>
              <a:t> phi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endParaRPr lang="en-US" dirty="0" smtClean="0"/>
          </a:p>
          <a:p>
            <a:pPr lvl="1"/>
            <a:r>
              <a:rPr lang="en-US" dirty="0" smtClean="0"/>
              <a:t>Tagging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endParaRPr lang="en-US" dirty="0" smtClean="0"/>
          </a:p>
          <a:p>
            <a:pPr lvl="1"/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tả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98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Giải pháp tổ chức lại thông tin sử dụng taxonomy #1</a:t>
            </a:r>
            <a:endParaRPr lang="en-US" sz="320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95536" y="929886"/>
            <a:ext cx="3923928" cy="3077766"/>
          </a:xfrm>
        </p:spPr>
        <p:txBody>
          <a:bodyPr/>
          <a:lstStyle/>
          <a:p>
            <a:r>
              <a:rPr lang="en-US" sz="1800" smtClean="0"/>
              <a:t>Vấn đề:</a:t>
            </a:r>
          </a:p>
          <a:p>
            <a:pPr lvl="1"/>
            <a:r>
              <a:rPr lang="en-US" sz="1800" smtClean="0"/>
              <a:t>Sau khi phân tả và mô tả thông tin đối tượng bằng các tag (un-structured)</a:t>
            </a:r>
          </a:p>
          <a:p>
            <a:pPr lvl="1"/>
            <a:r>
              <a:rPr lang="en-US" sz="1800" smtClean="0"/>
              <a:t>Cần tái cấu trúc lại thông tin (structured)</a:t>
            </a:r>
          </a:p>
          <a:p>
            <a:pPr lvl="1"/>
            <a:r>
              <a:rPr lang="en-US" sz="1800" smtClean="0"/>
              <a:t>Đảm bảo các đối tượng có khả năng so khớp với nhau</a:t>
            </a:r>
          </a:p>
          <a:p>
            <a:pPr lvl="1"/>
            <a:r>
              <a:rPr lang="en-US" sz="1800" smtClean="0"/>
              <a:t>Đảm bảo khả năng mở rộng (extensibility)</a:t>
            </a:r>
            <a:endParaRPr lang="en-US" sz="180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4776877" y="929886"/>
            <a:ext cx="3923928" cy="2400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75000"/>
              <a:buFontTx/>
              <a:buBlip>
                <a:blip r:embed="rId2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9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smtClean="0"/>
              <a:t>Taxonomy</a:t>
            </a:r>
            <a:endParaRPr lang="en-US" sz="1800"/>
          </a:p>
          <a:p>
            <a:endParaRPr lang="en-US" sz="1800" smtClean="0"/>
          </a:p>
          <a:p>
            <a:endParaRPr lang="en-US" sz="1800"/>
          </a:p>
          <a:p>
            <a:endParaRPr lang="en-US" sz="1800" smtClean="0"/>
          </a:p>
          <a:p>
            <a:endParaRPr lang="en-US" sz="1800"/>
          </a:p>
          <a:p>
            <a:r>
              <a:rPr lang="en-US" sz="1800" smtClean="0"/>
              <a:t>Giải pháp</a:t>
            </a:r>
          </a:p>
          <a:p>
            <a:pPr lvl="1"/>
            <a:r>
              <a:rPr lang="en-US" sz="1800" smtClean="0"/>
              <a:t>Sử dụng Hierarchical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398" y="1203598"/>
            <a:ext cx="2969010" cy="1569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327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Giải pháp tổ chức lại thông tin sử dụng taxonomy #2</a:t>
            </a:r>
            <a:endParaRPr lang="en-US" sz="3200"/>
          </a:p>
        </p:txBody>
      </p:sp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524" y="1701953"/>
            <a:ext cx="360045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9" b="6878"/>
          <a:stretch/>
        </p:blipFill>
        <p:spPr bwMode="auto">
          <a:xfrm>
            <a:off x="941244" y="1121695"/>
            <a:ext cx="1522600" cy="3459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37" name="TextBox 5136"/>
          <p:cNvSpPr txBox="1"/>
          <p:nvPr/>
        </p:nvSpPr>
        <p:spPr>
          <a:xfrm>
            <a:off x="7061974" y="1316026"/>
            <a:ext cx="924933" cy="215443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Deep Level</a:t>
            </a:r>
          </a:p>
          <a:p>
            <a:pPr algn="ctr"/>
            <a:endParaRPr lang="en-US" sz="14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4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</a:p>
          <a:p>
            <a:pPr algn="ctr"/>
            <a:endParaRPr lang="en-US" sz="14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endParaRPr lang="en-US" sz="1400" b="1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endParaRPr lang="en-US" sz="14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endParaRPr lang="en-US" sz="1400" b="1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4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2</a:t>
            </a:r>
          </a:p>
          <a:p>
            <a:pPr algn="ctr"/>
            <a:endParaRPr lang="en-US" sz="14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4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5139" name="Oval 5138"/>
          <p:cNvSpPr/>
          <p:nvPr/>
        </p:nvSpPr>
        <p:spPr>
          <a:xfrm>
            <a:off x="3059832" y="796276"/>
            <a:ext cx="4362132" cy="3528392"/>
          </a:xfrm>
          <a:prstGeom prst="ellipse">
            <a:avLst/>
          </a:prstGeom>
          <a:noFill/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mtClean="0"/>
              <a:t>&lt;Object&gt;</a:t>
            </a:r>
            <a:endParaRPr lang="en-US" dirty="0"/>
          </a:p>
        </p:txBody>
      </p:sp>
      <p:sp>
        <p:nvSpPr>
          <p:cNvPr id="5149" name="Rectangle 5148"/>
          <p:cNvSpPr/>
          <p:nvPr/>
        </p:nvSpPr>
        <p:spPr>
          <a:xfrm>
            <a:off x="1114969" y="2319076"/>
            <a:ext cx="1122419" cy="532245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128097" y="2884508"/>
            <a:ext cx="1109291" cy="195424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1114968" y="1228324"/>
            <a:ext cx="917027" cy="195424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Curved Connector 48"/>
          <p:cNvCxnSpPr/>
          <p:nvPr/>
        </p:nvCxnSpPr>
        <p:spPr>
          <a:xfrm rot="10800000">
            <a:off x="5693772" y="1876397"/>
            <a:ext cx="1656184" cy="3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Curved Connector 87"/>
          <p:cNvCxnSpPr/>
          <p:nvPr/>
        </p:nvCxnSpPr>
        <p:spPr>
          <a:xfrm rot="10800000" flipV="1">
            <a:off x="6737888" y="2895028"/>
            <a:ext cx="684076" cy="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Curved Connector 88"/>
          <p:cNvCxnSpPr/>
          <p:nvPr/>
        </p:nvCxnSpPr>
        <p:spPr>
          <a:xfrm rot="10800000" flipV="1">
            <a:off x="7061974" y="3352173"/>
            <a:ext cx="359990" cy="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" name="Rectangle 101"/>
          <p:cNvSpPr/>
          <p:nvPr/>
        </p:nvSpPr>
        <p:spPr>
          <a:xfrm>
            <a:off x="1114968" y="3892620"/>
            <a:ext cx="1194428" cy="432048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Straight Arrow Connector 64"/>
          <p:cNvCxnSpPr>
            <a:stCxn id="70" idx="3"/>
          </p:cNvCxnSpPr>
          <p:nvPr/>
        </p:nvCxnSpPr>
        <p:spPr>
          <a:xfrm>
            <a:off x="2031995" y="1326036"/>
            <a:ext cx="2437641" cy="5503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70" idx="3"/>
            <a:endCxn id="28" idx="1"/>
          </p:cNvCxnSpPr>
          <p:nvPr/>
        </p:nvCxnSpPr>
        <p:spPr>
          <a:xfrm>
            <a:off x="2031995" y="1326036"/>
            <a:ext cx="1429529" cy="12855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70" idx="3"/>
          </p:cNvCxnSpPr>
          <p:nvPr/>
        </p:nvCxnSpPr>
        <p:spPr>
          <a:xfrm>
            <a:off x="2031995" y="1326036"/>
            <a:ext cx="1285513" cy="19185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37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Kết luận giải pháp bài toán #1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4686300"/>
            <a:ext cx="533400" cy="28575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19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0" y="843558"/>
            <a:ext cx="3923928" cy="30777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75000"/>
              <a:buFontTx/>
              <a:buBlip>
                <a:blip r:embed="rId2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9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 smtClean="0"/>
              <a:t>Vấn</a:t>
            </a:r>
            <a:r>
              <a:rPr lang="en-US" sz="1800" dirty="0" smtClean="0"/>
              <a:t> </a:t>
            </a:r>
            <a:r>
              <a:rPr lang="en-US" sz="1800" dirty="0" err="1" smtClean="0"/>
              <a:t>đề</a:t>
            </a:r>
            <a:r>
              <a:rPr lang="en-US" sz="1800" dirty="0" smtClean="0"/>
              <a:t>:</a:t>
            </a:r>
          </a:p>
          <a:p>
            <a:pPr lvl="1"/>
            <a:r>
              <a:rPr lang="en-US" sz="1800" dirty="0" err="1" smtClean="0"/>
              <a:t>Sau</a:t>
            </a:r>
            <a:r>
              <a:rPr lang="en-US" sz="1800" dirty="0" smtClean="0"/>
              <a:t> </a:t>
            </a:r>
            <a:r>
              <a:rPr lang="en-US" sz="1800" dirty="0" err="1" smtClean="0"/>
              <a:t>khi</a:t>
            </a:r>
            <a:r>
              <a:rPr lang="en-US" sz="1800" dirty="0" smtClean="0"/>
              <a:t> </a:t>
            </a:r>
            <a:r>
              <a:rPr lang="en-US" sz="1800" dirty="0" err="1" smtClean="0"/>
              <a:t>phân</a:t>
            </a:r>
            <a:r>
              <a:rPr lang="en-US" sz="1800" dirty="0" smtClean="0"/>
              <a:t> </a:t>
            </a:r>
            <a:r>
              <a:rPr lang="en-US" sz="1800" dirty="0" err="1" smtClean="0"/>
              <a:t>tả</a:t>
            </a:r>
            <a:r>
              <a:rPr lang="en-US" sz="1800" dirty="0" smtClean="0"/>
              <a:t> </a:t>
            </a:r>
            <a:r>
              <a:rPr lang="en-US" sz="1800" dirty="0" err="1" smtClean="0"/>
              <a:t>và</a:t>
            </a:r>
            <a:r>
              <a:rPr lang="en-US" sz="1800" dirty="0" smtClean="0"/>
              <a:t> </a:t>
            </a:r>
            <a:r>
              <a:rPr lang="en-US" sz="1800" dirty="0" err="1" smtClean="0"/>
              <a:t>mô</a:t>
            </a:r>
            <a:r>
              <a:rPr lang="en-US" sz="1800" dirty="0" smtClean="0"/>
              <a:t> </a:t>
            </a:r>
            <a:r>
              <a:rPr lang="en-US" sz="1800" dirty="0" err="1" smtClean="0"/>
              <a:t>tả</a:t>
            </a:r>
            <a:r>
              <a:rPr lang="en-US" sz="1800" dirty="0" smtClean="0"/>
              <a:t> </a:t>
            </a:r>
            <a:r>
              <a:rPr lang="en-US" sz="1800" dirty="0" err="1" smtClean="0"/>
              <a:t>thông</a:t>
            </a:r>
            <a:r>
              <a:rPr lang="en-US" sz="1800" dirty="0" smtClean="0"/>
              <a:t> tin </a:t>
            </a:r>
            <a:r>
              <a:rPr lang="en-US" sz="1800" dirty="0" err="1" smtClean="0"/>
              <a:t>đối</a:t>
            </a:r>
            <a:r>
              <a:rPr lang="en-US" sz="1800" dirty="0" smtClean="0"/>
              <a:t> </a:t>
            </a:r>
            <a:r>
              <a:rPr lang="en-US" sz="1800" dirty="0" err="1" smtClean="0"/>
              <a:t>tượng</a:t>
            </a:r>
            <a:r>
              <a:rPr lang="en-US" sz="1800" dirty="0" smtClean="0"/>
              <a:t> </a:t>
            </a:r>
            <a:r>
              <a:rPr lang="en-US" sz="1800" dirty="0" err="1" smtClean="0"/>
              <a:t>bằng</a:t>
            </a:r>
            <a:r>
              <a:rPr lang="en-US" sz="1800" dirty="0" smtClean="0"/>
              <a:t> </a:t>
            </a:r>
            <a:r>
              <a:rPr lang="en-US" sz="1800" dirty="0" err="1" smtClean="0"/>
              <a:t>các</a:t>
            </a:r>
            <a:r>
              <a:rPr lang="en-US" sz="1800" dirty="0" smtClean="0"/>
              <a:t> tag (un-structured)</a:t>
            </a:r>
          </a:p>
          <a:p>
            <a:pPr lvl="1"/>
            <a:r>
              <a:rPr lang="en-US" sz="1800" dirty="0" err="1" smtClean="0"/>
              <a:t>Cần</a:t>
            </a:r>
            <a:r>
              <a:rPr lang="en-US" sz="1800" dirty="0" smtClean="0"/>
              <a:t> </a:t>
            </a:r>
            <a:r>
              <a:rPr lang="en-US" sz="1800" dirty="0" err="1" smtClean="0"/>
              <a:t>tái</a:t>
            </a:r>
            <a:r>
              <a:rPr lang="en-US" sz="1800" dirty="0" smtClean="0"/>
              <a:t> </a:t>
            </a:r>
            <a:r>
              <a:rPr lang="en-US" sz="1800" dirty="0" err="1" smtClean="0"/>
              <a:t>cấu</a:t>
            </a:r>
            <a:r>
              <a:rPr lang="en-US" sz="1800" dirty="0" smtClean="0"/>
              <a:t> </a:t>
            </a:r>
            <a:r>
              <a:rPr lang="en-US" sz="1800" dirty="0" err="1" smtClean="0"/>
              <a:t>trúc</a:t>
            </a:r>
            <a:r>
              <a:rPr lang="en-US" sz="1800" dirty="0" smtClean="0"/>
              <a:t> </a:t>
            </a:r>
            <a:r>
              <a:rPr lang="en-US" sz="1800" dirty="0" err="1" smtClean="0"/>
              <a:t>lại</a:t>
            </a:r>
            <a:r>
              <a:rPr lang="en-US" sz="1800" dirty="0" smtClean="0"/>
              <a:t> </a:t>
            </a:r>
            <a:r>
              <a:rPr lang="en-US" sz="1800" dirty="0" err="1" smtClean="0"/>
              <a:t>thông</a:t>
            </a:r>
            <a:r>
              <a:rPr lang="en-US" sz="1800" dirty="0" smtClean="0"/>
              <a:t> tin (structured)</a:t>
            </a:r>
          </a:p>
          <a:p>
            <a:pPr lvl="1"/>
            <a:r>
              <a:rPr lang="en-US" sz="1800" dirty="0" err="1" smtClean="0"/>
              <a:t>Đảm</a:t>
            </a:r>
            <a:r>
              <a:rPr lang="en-US" sz="1800" dirty="0" smtClean="0"/>
              <a:t> </a:t>
            </a:r>
            <a:r>
              <a:rPr lang="en-US" sz="1800" dirty="0" err="1" smtClean="0"/>
              <a:t>bảo</a:t>
            </a:r>
            <a:r>
              <a:rPr lang="en-US" sz="1800" dirty="0" smtClean="0"/>
              <a:t> </a:t>
            </a:r>
            <a:r>
              <a:rPr lang="en-US" sz="1800" dirty="0" err="1" smtClean="0"/>
              <a:t>các</a:t>
            </a:r>
            <a:r>
              <a:rPr lang="en-US" sz="1800" dirty="0" smtClean="0"/>
              <a:t> </a:t>
            </a:r>
            <a:r>
              <a:rPr lang="en-US" sz="1800" dirty="0" err="1" smtClean="0"/>
              <a:t>đối</a:t>
            </a:r>
            <a:r>
              <a:rPr lang="en-US" sz="1800" dirty="0" smtClean="0"/>
              <a:t> </a:t>
            </a:r>
            <a:r>
              <a:rPr lang="en-US" sz="1800" dirty="0" err="1" smtClean="0"/>
              <a:t>tượng</a:t>
            </a:r>
            <a:r>
              <a:rPr lang="en-US" sz="1800" dirty="0" smtClean="0"/>
              <a:t> </a:t>
            </a:r>
            <a:r>
              <a:rPr lang="en-US" sz="1800" dirty="0" err="1" smtClean="0"/>
              <a:t>có</a:t>
            </a:r>
            <a:r>
              <a:rPr lang="en-US" sz="1800" dirty="0" smtClean="0"/>
              <a:t> </a:t>
            </a:r>
            <a:r>
              <a:rPr lang="en-US" sz="1800" dirty="0" err="1" smtClean="0"/>
              <a:t>khả</a:t>
            </a:r>
            <a:r>
              <a:rPr lang="en-US" sz="1800" dirty="0" smtClean="0"/>
              <a:t> </a:t>
            </a:r>
            <a:r>
              <a:rPr lang="en-US" sz="1800" dirty="0" err="1" smtClean="0"/>
              <a:t>năng</a:t>
            </a:r>
            <a:r>
              <a:rPr lang="en-US" sz="1800" dirty="0" smtClean="0"/>
              <a:t> so </a:t>
            </a:r>
            <a:r>
              <a:rPr lang="en-US" sz="1800" dirty="0" err="1" smtClean="0"/>
              <a:t>khớp</a:t>
            </a:r>
            <a:r>
              <a:rPr lang="en-US" sz="1800" dirty="0" smtClean="0"/>
              <a:t> </a:t>
            </a:r>
            <a:r>
              <a:rPr lang="en-US" sz="1800" dirty="0" err="1" smtClean="0"/>
              <a:t>với</a:t>
            </a:r>
            <a:r>
              <a:rPr lang="en-US" sz="1800" dirty="0" smtClean="0"/>
              <a:t> </a:t>
            </a:r>
            <a:r>
              <a:rPr lang="en-US" sz="1800" dirty="0" err="1" smtClean="0"/>
              <a:t>nhau</a:t>
            </a:r>
            <a:endParaRPr lang="en-US" sz="1800" dirty="0" smtClean="0"/>
          </a:p>
          <a:p>
            <a:pPr lvl="1"/>
            <a:r>
              <a:rPr lang="en-US" sz="1800" dirty="0" err="1" smtClean="0"/>
              <a:t>Đảm</a:t>
            </a:r>
            <a:r>
              <a:rPr lang="en-US" sz="1800" dirty="0" smtClean="0"/>
              <a:t> </a:t>
            </a:r>
            <a:r>
              <a:rPr lang="en-US" sz="1800" dirty="0" err="1" smtClean="0"/>
              <a:t>bảo</a:t>
            </a:r>
            <a:r>
              <a:rPr lang="en-US" sz="1800" dirty="0" smtClean="0"/>
              <a:t> </a:t>
            </a:r>
            <a:r>
              <a:rPr lang="en-US" sz="1800" dirty="0" err="1" smtClean="0"/>
              <a:t>khả</a:t>
            </a:r>
            <a:r>
              <a:rPr lang="en-US" sz="1800" dirty="0" smtClean="0"/>
              <a:t> </a:t>
            </a:r>
            <a:r>
              <a:rPr lang="en-US" sz="1800" dirty="0" err="1" smtClean="0"/>
              <a:t>năng</a:t>
            </a:r>
            <a:r>
              <a:rPr lang="en-US" sz="1800" dirty="0" smtClean="0"/>
              <a:t> </a:t>
            </a:r>
            <a:r>
              <a:rPr lang="en-US" sz="1800" dirty="0" err="1" smtClean="0"/>
              <a:t>mở</a:t>
            </a:r>
            <a:r>
              <a:rPr lang="en-US" sz="1800" dirty="0" smtClean="0"/>
              <a:t> </a:t>
            </a:r>
            <a:r>
              <a:rPr lang="en-US" sz="1800" dirty="0" err="1" smtClean="0"/>
              <a:t>rộng</a:t>
            </a:r>
            <a:r>
              <a:rPr lang="en-US" sz="1800" dirty="0" smtClean="0"/>
              <a:t> (extensibility)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0099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" y="-20538"/>
            <a:ext cx="9179902" cy="454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0" y="1546616"/>
            <a:ext cx="9144000" cy="1409886"/>
          </a:xfrm>
          <a:effectLst/>
        </p:spPr>
        <p:txBody>
          <a:bodyPr anchor="ctr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4000" dirty="0" err="1" smtClean="0">
                <a:latin typeface="Segoe UI Light" pitchFamily="34" charset="0"/>
              </a:rPr>
              <a:t>Xây</a:t>
            </a:r>
            <a:r>
              <a:rPr lang="en-US" sz="4000" dirty="0" smtClean="0">
                <a:latin typeface="Segoe UI Light" pitchFamily="34" charset="0"/>
              </a:rPr>
              <a:t> </a:t>
            </a:r>
            <a:r>
              <a:rPr lang="en-US" sz="4000" dirty="0" err="1" smtClean="0">
                <a:latin typeface="Segoe UI Light" pitchFamily="34" charset="0"/>
              </a:rPr>
              <a:t>dựng</a:t>
            </a:r>
            <a:r>
              <a:rPr lang="en-US" sz="4000" dirty="0" smtClean="0">
                <a:latin typeface="Segoe UI Light" pitchFamily="34" charset="0"/>
              </a:rPr>
              <a:t> </a:t>
            </a:r>
            <a:r>
              <a:rPr lang="en-US" sz="4000" dirty="0" err="1" smtClean="0">
                <a:latin typeface="Segoe UI Light" pitchFamily="34" charset="0"/>
              </a:rPr>
              <a:t>kiến</a:t>
            </a:r>
            <a:r>
              <a:rPr lang="en-US" sz="4000" dirty="0" smtClean="0">
                <a:latin typeface="Segoe UI Light" pitchFamily="34" charset="0"/>
              </a:rPr>
              <a:t> </a:t>
            </a:r>
            <a:r>
              <a:rPr lang="en-US" sz="4000" dirty="0" err="1" smtClean="0">
                <a:latin typeface="Segoe UI Light" pitchFamily="34" charset="0"/>
              </a:rPr>
              <a:t>trúc</a:t>
            </a:r>
            <a:r>
              <a:rPr lang="en-US" sz="4000" dirty="0" smtClean="0">
                <a:latin typeface="Segoe UI Light" pitchFamily="34" charset="0"/>
              </a:rPr>
              <a:t/>
            </a:r>
            <a:br>
              <a:rPr lang="en-US" sz="4000" dirty="0" smtClean="0">
                <a:latin typeface="Segoe UI Light" pitchFamily="34" charset="0"/>
              </a:rPr>
            </a:br>
            <a:r>
              <a:rPr lang="en-US" sz="4000" dirty="0" err="1" smtClean="0">
                <a:latin typeface="Segoe UI Light" pitchFamily="34" charset="0"/>
              </a:rPr>
              <a:t>cổng</a:t>
            </a:r>
            <a:r>
              <a:rPr lang="en-US" sz="4000" dirty="0" smtClean="0">
                <a:latin typeface="Segoe UI Light" pitchFamily="34" charset="0"/>
              </a:rPr>
              <a:t> </a:t>
            </a:r>
            <a:r>
              <a:rPr lang="en-US" sz="4000" dirty="0" err="1" smtClean="0">
                <a:latin typeface="Segoe UI Light" pitchFamily="34" charset="0"/>
              </a:rPr>
              <a:t>thông</a:t>
            </a:r>
            <a:r>
              <a:rPr lang="en-US" sz="4000" dirty="0" smtClean="0">
                <a:latin typeface="Segoe UI Light" pitchFamily="34" charset="0"/>
              </a:rPr>
              <a:t> tin </a:t>
            </a:r>
            <a:r>
              <a:rPr lang="en-US" sz="4000" dirty="0" err="1" smtClean="0">
                <a:latin typeface="Segoe UI Light" pitchFamily="34" charset="0"/>
              </a:rPr>
              <a:t>tìm</a:t>
            </a:r>
            <a:r>
              <a:rPr lang="en-US" sz="4000" dirty="0" smtClean="0">
                <a:latin typeface="Segoe UI Light" pitchFamily="34" charset="0"/>
              </a:rPr>
              <a:t> </a:t>
            </a:r>
            <a:r>
              <a:rPr lang="en-US" sz="4000" dirty="0" err="1" smtClean="0">
                <a:latin typeface="Segoe UI Light" pitchFamily="34" charset="0"/>
              </a:rPr>
              <a:t>việc</a:t>
            </a:r>
            <a:endParaRPr lang="en-US" sz="4800" dirty="0">
              <a:latin typeface="Segoe UI Light" pitchFamily="34" charset="0"/>
            </a:endParaRPr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-5444" y="4551767"/>
            <a:ext cx="2201180" cy="51435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07/01/2012</a:t>
            </a:r>
          </a:p>
        </p:txBody>
      </p:sp>
      <p:pic>
        <p:nvPicPr>
          <p:cNvPr id="6" name="Picture 5" descr="logoVNbottom.wmf"/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lum contrast="-40000"/>
          </a:blip>
          <a:stretch>
            <a:fillRect/>
          </a:stretch>
        </p:blipFill>
        <p:spPr>
          <a:xfrm>
            <a:off x="323529" y="228798"/>
            <a:ext cx="2520281" cy="867928"/>
          </a:xfrm>
          <a:prstGeom prst="rect">
            <a:avLst/>
          </a:prstGeom>
        </p:spPr>
      </p:pic>
      <p:sp>
        <p:nvSpPr>
          <p:cNvPr id="5" name="Rectangle 1"/>
          <p:cNvSpPr txBox="1">
            <a:spLocks/>
          </p:cNvSpPr>
          <p:nvPr/>
        </p:nvSpPr>
        <p:spPr>
          <a:xfrm>
            <a:off x="2339752" y="4523657"/>
            <a:ext cx="4806752" cy="519522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KHOÁ LUẬN TỐT NGHIỆP</a:t>
            </a:r>
            <a:endParaRPr lang="en-US" sz="3600" cap="none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1"/>
          <p:cNvSpPr txBox="1">
            <a:spLocks/>
          </p:cNvSpPr>
          <p:nvPr/>
        </p:nvSpPr>
        <p:spPr>
          <a:xfrm>
            <a:off x="0" y="3003798"/>
            <a:ext cx="9144000" cy="1409886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sz="4400" b="1" kern="1200" cap="all" spc="0" baseline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800" dirty="0" smtClean="0">
                <a:effectLst/>
              </a:rPr>
              <a:t>	GIẢNG VIÊN HƯỚNG DẪN:	</a:t>
            </a:r>
            <a:r>
              <a:rPr lang="en-US" sz="1800" dirty="0" smtClean="0">
                <a:effectLst/>
              </a:rPr>
              <a:t>TS</a:t>
            </a:r>
            <a:r>
              <a:rPr lang="en-US" sz="1800" dirty="0" smtClean="0">
                <a:effectLst/>
              </a:rPr>
              <a:t>. </a:t>
            </a:r>
            <a:r>
              <a:rPr lang="en-US" sz="1800" dirty="0" err="1" smtClean="0">
                <a:effectLst/>
              </a:rPr>
              <a:t>Trần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vũ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bình</a:t>
            </a:r>
            <a:endParaRPr lang="en-US" sz="1800" dirty="0" smtClean="0">
              <a:effectLst/>
            </a:endParaRPr>
          </a:p>
          <a:p>
            <a:pPr>
              <a:lnSpc>
                <a:spcPct val="150000"/>
              </a:lnSpc>
            </a:pPr>
            <a:r>
              <a:rPr lang="en-US" sz="1800" dirty="0" smtClean="0">
                <a:effectLst/>
              </a:rPr>
              <a:t>	</a:t>
            </a:r>
            <a:r>
              <a:rPr lang="en-US" sz="1800" dirty="0" err="1" smtClean="0">
                <a:effectLst/>
              </a:rPr>
              <a:t>Sinh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viên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thực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hiện</a:t>
            </a:r>
            <a:r>
              <a:rPr lang="en-US" sz="1800" dirty="0" smtClean="0">
                <a:effectLst/>
              </a:rPr>
              <a:t>:	</a:t>
            </a:r>
            <a:r>
              <a:rPr lang="en-US" sz="1800" dirty="0" smtClean="0">
                <a:effectLst/>
              </a:rPr>
              <a:t>	</a:t>
            </a:r>
            <a:r>
              <a:rPr lang="en-US" sz="1800" dirty="0" err="1" smtClean="0">
                <a:effectLst/>
              </a:rPr>
              <a:t>lê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trung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hiếu</a:t>
            </a:r>
            <a:endParaRPr lang="en-US" sz="1800" dirty="0" smtClean="0">
              <a:effectLst/>
            </a:endParaRPr>
          </a:p>
          <a:p>
            <a:pPr>
              <a:lnSpc>
                <a:spcPct val="150000"/>
              </a:lnSpc>
            </a:pPr>
            <a:r>
              <a:rPr lang="en-US" sz="1800" dirty="0" smtClean="0">
                <a:effectLst/>
              </a:rPr>
              <a:t>					</a:t>
            </a:r>
            <a:r>
              <a:rPr lang="en-US" sz="1800" dirty="0" err="1" smtClean="0">
                <a:effectLst/>
              </a:rPr>
              <a:t>Phùng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chí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nguyên</a:t>
            </a:r>
            <a:endParaRPr lang="en-US" sz="1800" dirty="0" smtClean="0">
              <a:effectLst/>
            </a:endParaRPr>
          </a:p>
          <a:p>
            <a:pPr>
              <a:lnSpc>
                <a:spcPct val="150000"/>
              </a:lnSpc>
            </a:pPr>
            <a:r>
              <a:rPr lang="en-US" sz="1800" dirty="0" smtClean="0">
                <a:effectLst/>
              </a:rPr>
              <a:t>					</a:t>
            </a:r>
            <a:r>
              <a:rPr lang="en-US" sz="1800" dirty="0" err="1" smtClean="0">
                <a:effectLst/>
              </a:rPr>
              <a:t>Lê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dương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công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phúc</a:t>
            </a:r>
            <a:endParaRPr lang="en-US" sz="1800" dirty="0" smtClean="0"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/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trữ</a:t>
            </a:r>
            <a:r>
              <a:rPr lang="en-US" dirty="0" smtClean="0"/>
              <a:t>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. </a:t>
            </a:r>
            <a:r>
              <a:rPr lang="vi-VN" dirty="0" err="1" smtClean="0"/>
              <a:t>Làm</a:t>
            </a:r>
            <a:r>
              <a:rPr lang="vi-VN" dirty="0" smtClean="0"/>
              <a:t> </a:t>
            </a:r>
            <a:r>
              <a:rPr lang="vi-VN" dirty="0" err="1"/>
              <a:t>thế</a:t>
            </a:r>
            <a:r>
              <a:rPr lang="vi-VN" dirty="0"/>
              <a:t> </a:t>
            </a:r>
            <a:r>
              <a:rPr lang="vi-VN" dirty="0" err="1"/>
              <a:t>nào</a:t>
            </a:r>
            <a:r>
              <a:rPr lang="vi-VN" dirty="0"/>
              <a:t> </a:t>
            </a:r>
            <a:r>
              <a:rPr lang="vi-VN" dirty="0" err="1"/>
              <a:t>thiết</a:t>
            </a:r>
            <a:r>
              <a:rPr lang="vi-VN" dirty="0"/>
              <a:t> </a:t>
            </a:r>
            <a:r>
              <a:rPr lang="vi-VN" dirty="0" err="1"/>
              <a:t>kế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kiến</a:t>
            </a:r>
            <a:r>
              <a:rPr lang="vi-VN" dirty="0"/>
              <a:t> </a:t>
            </a:r>
            <a:r>
              <a:rPr lang="vi-VN" dirty="0" err="1"/>
              <a:t>trúc</a:t>
            </a:r>
            <a:r>
              <a:rPr lang="vi-VN" dirty="0"/>
              <a:t> </a:t>
            </a:r>
            <a:r>
              <a:rPr lang="vi-VN" dirty="0" err="1"/>
              <a:t>phần</a:t>
            </a:r>
            <a:r>
              <a:rPr lang="vi-VN" dirty="0"/>
              <a:t> </a:t>
            </a:r>
            <a:r>
              <a:rPr lang="vi-VN" dirty="0" err="1"/>
              <a:t>mềm</a:t>
            </a:r>
            <a:r>
              <a:rPr lang="vi-VN" dirty="0"/>
              <a:t> </a:t>
            </a:r>
            <a:r>
              <a:rPr lang="vi-VN" dirty="0" err="1" smtClean="0"/>
              <a:t>có</a:t>
            </a:r>
            <a:r>
              <a:rPr lang="vi-VN" dirty="0" smtClean="0"/>
              <a:t> </a:t>
            </a:r>
            <a:r>
              <a:rPr lang="vi-VN" dirty="0" err="1"/>
              <a:t>thể</a:t>
            </a:r>
            <a:r>
              <a:rPr lang="vi-VN" dirty="0"/>
              <a:t> </a:t>
            </a:r>
            <a:r>
              <a:rPr lang="en-US" dirty="0" smtClean="0"/>
              <a:t>so </a:t>
            </a:r>
            <a:r>
              <a:rPr lang="en-US" dirty="0" err="1" smtClean="0"/>
              <a:t>khớp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.</a:t>
            </a:r>
            <a:endParaRPr lang="en-US" dirty="0">
              <a:latin typeface="Segoe"/>
            </a:endParaRPr>
          </a:p>
          <a:p>
            <a:pPr marL="0" indent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Segoe UI Light" pitchFamily="34" charset="0"/>
              </a:rPr>
              <a:t>Giải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err="1">
                <a:latin typeface="Segoe UI Light" pitchFamily="34" charset="0"/>
              </a:rPr>
              <a:t>Pháp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err="1">
                <a:latin typeface="Segoe UI Light" pitchFamily="34" charset="0"/>
              </a:rPr>
              <a:t>Bài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err="1">
                <a:latin typeface="Segoe UI Light" pitchFamily="34" charset="0"/>
              </a:rPr>
              <a:t>Toán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smtClean="0">
                <a:latin typeface="Segoe UI Light" pitchFamily="34" charset="0"/>
              </a:rPr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56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so </a:t>
            </a:r>
            <a:r>
              <a:rPr lang="en-US" dirty="0" err="1" smtClean="0"/>
              <a:t>khớp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</a:t>
            </a:r>
            <a:r>
              <a:rPr lang="en-US" dirty="0" smtClean="0"/>
              <a:t>tin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chí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7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so </a:t>
            </a:r>
            <a:r>
              <a:rPr lang="en-US" dirty="0" err="1" smtClean="0"/>
              <a:t>khớp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5496" y="843558"/>
            <a:ext cx="3419202" cy="1708160"/>
          </a:xfrm>
        </p:spPr>
        <p:txBody>
          <a:bodyPr/>
          <a:lstStyle/>
          <a:p>
            <a:endParaRPr 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843557"/>
            <a:ext cx="3886667" cy="4173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350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Kết luận giải pháp bài toán #2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07777"/>
          </a:xfrm>
        </p:spPr>
        <p:txBody>
          <a:bodyPr/>
          <a:lstStyle/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47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/>
            <a:r>
              <a:rPr lang="vi-VN" dirty="0" err="1"/>
              <a:t>Làm</a:t>
            </a:r>
            <a:r>
              <a:rPr lang="vi-VN" dirty="0"/>
              <a:t> </a:t>
            </a:r>
            <a:r>
              <a:rPr lang="vi-VN" dirty="0" err="1"/>
              <a:t>thế</a:t>
            </a:r>
            <a:r>
              <a:rPr lang="vi-VN" dirty="0"/>
              <a:t> </a:t>
            </a:r>
            <a:r>
              <a:rPr lang="vi-VN" dirty="0" err="1"/>
              <a:t>nào</a:t>
            </a:r>
            <a:r>
              <a:rPr lang="vi-VN" dirty="0"/>
              <a:t> </a:t>
            </a:r>
            <a:r>
              <a:rPr lang="vi-VN" dirty="0" err="1"/>
              <a:t>thiết</a:t>
            </a:r>
            <a:r>
              <a:rPr lang="vi-VN" dirty="0"/>
              <a:t> </a:t>
            </a:r>
            <a:r>
              <a:rPr lang="vi-VN" dirty="0" err="1"/>
              <a:t>kế</a:t>
            </a:r>
            <a:r>
              <a:rPr lang="vi-VN" dirty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vi-VN" dirty="0" err="1" smtClean="0"/>
              <a:t>trúc</a:t>
            </a:r>
            <a:r>
              <a:rPr lang="vi-VN" dirty="0" smtClean="0"/>
              <a:t> </a:t>
            </a:r>
            <a:r>
              <a:rPr lang="vi-VN" dirty="0" err="1"/>
              <a:t>hỗ</a:t>
            </a:r>
            <a:r>
              <a:rPr lang="vi-VN" dirty="0"/>
              <a:t> </a:t>
            </a:r>
            <a:r>
              <a:rPr lang="vi-VN" dirty="0" err="1"/>
              <a:t>trợ</a:t>
            </a:r>
            <a:r>
              <a:rPr lang="vi-VN" dirty="0"/>
              <a:t> </a:t>
            </a:r>
            <a:r>
              <a:rPr lang="vi-VN" dirty="0" err="1"/>
              <a:t>việc</a:t>
            </a:r>
            <a:r>
              <a:rPr lang="vi-VN" dirty="0"/>
              <a:t> khai </a:t>
            </a:r>
            <a:r>
              <a:rPr lang="vi-VN" dirty="0" err="1" smtClean="0"/>
              <a:t>thác</a:t>
            </a:r>
            <a:r>
              <a:rPr lang="en-US" dirty="0" smtClean="0"/>
              <a:t> </a:t>
            </a:r>
            <a:r>
              <a:rPr lang="vi-VN" dirty="0" err="1" smtClean="0"/>
              <a:t>dữ</a:t>
            </a:r>
            <a:r>
              <a:rPr lang="vi-VN" dirty="0" smtClean="0"/>
              <a:t> </a:t>
            </a:r>
            <a:r>
              <a:rPr lang="vi-VN" dirty="0" err="1"/>
              <a:t>liệu</a:t>
            </a:r>
            <a:r>
              <a:rPr lang="vi-VN" dirty="0"/>
              <a:t> khi thông tin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đối</a:t>
            </a:r>
            <a:r>
              <a:rPr lang="vi-VN" dirty="0"/>
              <a:t> </a:t>
            </a:r>
            <a:r>
              <a:rPr lang="vi-VN" dirty="0" err="1"/>
              <a:t>tượng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tập</a:t>
            </a:r>
            <a:r>
              <a:rPr lang="vi-VN" dirty="0"/>
              <a:t> </a:t>
            </a:r>
            <a:r>
              <a:rPr lang="vi-VN" dirty="0" err="1"/>
              <a:t>thuộc</a:t>
            </a:r>
            <a:r>
              <a:rPr lang="vi-VN" dirty="0"/>
              <a:t> </a:t>
            </a:r>
            <a:r>
              <a:rPr lang="vi-VN" dirty="0" err="1"/>
              <a:t>tính</a:t>
            </a:r>
            <a:r>
              <a:rPr lang="vi-VN" dirty="0"/>
              <a:t> linh </a:t>
            </a:r>
            <a:r>
              <a:rPr lang="vi-VN" dirty="0" err="1"/>
              <a:t>hoạt</a:t>
            </a:r>
            <a:r>
              <a:rPr lang="vi-VN" dirty="0"/>
              <a:t>, không </a:t>
            </a:r>
            <a:r>
              <a:rPr lang="vi-VN" dirty="0" err="1"/>
              <a:t>xác</a:t>
            </a:r>
            <a:r>
              <a:rPr lang="vi-VN" dirty="0"/>
              <a:t> </a:t>
            </a:r>
            <a:r>
              <a:rPr lang="vi-VN" dirty="0" err="1"/>
              <a:t>định</a:t>
            </a:r>
            <a:r>
              <a:rPr lang="vi-VN" dirty="0"/>
              <a:t> </a:t>
            </a:r>
            <a:r>
              <a:rPr lang="vi-VN" dirty="0" err="1"/>
              <a:t>trước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Segoe UI Light" pitchFamily="34" charset="0"/>
              </a:rPr>
              <a:t>Giải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err="1">
                <a:latin typeface="Segoe UI Light" pitchFamily="34" charset="0"/>
              </a:rPr>
              <a:t>Pháp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err="1">
                <a:latin typeface="Segoe UI Light" pitchFamily="34" charset="0"/>
              </a:rPr>
              <a:t>Bài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err="1">
                <a:latin typeface="Segoe UI Light" pitchFamily="34" charset="0"/>
              </a:rPr>
              <a:t>Toán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smtClean="0">
                <a:latin typeface="Segoe UI Light" pitchFamily="34" charset="0"/>
              </a:rPr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38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Data </a:t>
            </a:r>
            <a:r>
              <a:rPr lang="en-US" dirty="0" smtClean="0"/>
              <a:t>mining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692497"/>
          </a:xfrm>
        </p:spPr>
        <p:txBody>
          <a:bodyPr/>
          <a:lstStyle/>
          <a:p>
            <a:r>
              <a:rPr lang="en-US" dirty="0" smtClean="0"/>
              <a:t>Pivot Transformation =&gt;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khai</a:t>
            </a:r>
            <a:r>
              <a:rPr lang="en-US" dirty="0" smtClean="0"/>
              <a:t> </a:t>
            </a:r>
            <a:r>
              <a:rPr lang="en-US" dirty="0" err="1" smtClean="0"/>
              <a:t>thác</a:t>
            </a:r>
            <a:r>
              <a:rPr lang="en-US" dirty="0" smtClean="0"/>
              <a:t> = Decision Tree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1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3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96837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>
                <a:latin typeface="Segoe UI Light" pitchFamily="34" charset="0"/>
              </a:rPr>
              <a:t>Kiến trúc phần mềm</a:t>
            </a:r>
            <a:endParaRPr lang="vi-VN" dirty="0">
              <a:latin typeface="Segoe UI Light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27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55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####### </a:t>
            </a:r>
            <a:r>
              <a:rPr lang="en-US" dirty="0" err="1" smtClean="0"/>
              <a:t>Phúc</a:t>
            </a:r>
            <a:endParaRPr lang="vi-V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014729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indent="0"/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cổng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JobZoom</a:t>
            </a:r>
            <a:r>
              <a:rPr lang="en-US" dirty="0" smtClean="0"/>
              <a:t> framework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nói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.</a:t>
            </a:r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Segoe UI Light" pitchFamily="34" charset="0"/>
              </a:rPr>
              <a:t>JobZoom</a:t>
            </a:r>
            <a:r>
              <a:rPr lang="en-US" dirty="0" smtClean="0">
                <a:latin typeface="Segoe UI Light" pitchFamily="34" charset="0"/>
              </a:rPr>
              <a:t> framework</a:t>
            </a:r>
            <a:endParaRPr lang="vi-VN" dirty="0">
              <a:latin typeface="Segoe UI Light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>
                <a:latin typeface="Segoe UI Light" pitchFamily="34" charset="0"/>
              </a:rPr>
              <a:pPr/>
              <a:t>29</a:t>
            </a:fld>
            <a:endParaRPr lang="en-US" dirty="0">
              <a:solidFill>
                <a:srgbClr val="FFFFFF"/>
              </a:solidFill>
              <a:latin typeface="Segoe UI Light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00" t="16354" r="8923" b="16880"/>
          <a:stretch/>
        </p:blipFill>
        <p:spPr bwMode="auto">
          <a:xfrm>
            <a:off x="6156176" y="357506"/>
            <a:ext cx="2448272" cy="1065345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" name="Picture 2" descr="http://www.google.com.vn/url?source=imglanding&amp;ct=img&amp;q=http://www.newea.org/Portals/6/images/JobHunting_iStock_000005682045XSmall.jpg&amp;sa=X&amp;ei=BnP9TuaWCIaziQeLifitAQ&amp;ved=0CAwQ8wc&amp;usg=AFQjCNGWD101b2jPI-pOsxPMtfVMMGhSfw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38"/>
          <a:stretch/>
        </p:blipFill>
        <p:spPr bwMode="auto">
          <a:xfrm>
            <a:off x="1410072" y="3215675"/>
            <a:ext cx="3810000" cy="190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37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2963"/>
          <a:stretch/>
        </p:blipFill>
        <p:spPr bwMode="auto">
          <a:xfrm>
            <a:off x="-12825" y="0"/>
            <a:ext cx="9144001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Segoe UI Light" pitchFamily="34" charset="0"/>
              </a:rPr>
              <a:t>Agenda</a:t>
            </a:r>
            <a:endParaRPr lang="vi-VN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Segoe UI Light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47500" lnSpcReduction="20000"/>
          </a:bodyPr>
          <a:lstStyle/>
          <a:p>
            <a:fld id="{1AD93096-5B34-4342-9326-69289CEAE4C2}" type="slidenum">
              <a:rPr lang="en-US" smtClean="0"/>
              <a:pPr/>
              <a:t>3</a:t>
            </a:fld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204694627"/>
              </p:ext>
            </p:extLst>
          </p:nvPr>
        </p:nvGraphicFramePr>
        <p:xfrm>
          <a:off x="683568" y="1047750"/>
          <a:ext cx="7776864" cy="3792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4818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Kiến trúc tổng quan JobZoom framework</a:t>
            </a:r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98" y="1063168"/>
            <a:ext cx="7174394" cy="3740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608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23478"/>
            <a:ext cx="8363938" cy="415499"/>
          </a:xfrm>
        </p:spPr>
        <p:txBody>
          <a:bodyPr/>
          <a:lstStyle/>
          <a:p>
            <a:r>
              <a:rPr lang="en-US" smtClean="0"/>
              <a:t>Use Case của framework</a:t>
            </a:r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597993"/>
            <a:ext cx="6419987" cy="4206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285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270308"/>
            <a:ext cx="8754564" cy="415499"/>
          </a:xfrm>
        </p:spPr>
        <p:txBody>
          <a:bodyPr/>
          <a:lstStyle/>
          <a:p>
            <a:r>
              <a:rPr lang="en-US" sz="3600" dirty="0"/>
              <a:t>Component </a:t>
            </a:r>
            <a:r>
              <a:rPr lang="en-US" sz="3600" dirty="0" err="1"/>
              <a:t>tổ</a:t>
            </a:r>
            <a:r>
              <a:rPr lang="en-US" sz="3600" dirty="0"/>
              <a:t> </a:t>
            </a:r>
            <a:r>
              <a:rPr lang="en-US" sz="3600" dirty="0" err="1"/>
              <a:t>chức</a:t>
            </a:r>
            <a:r>
              <a:rPr lang="en-US" sz="3600" dirty="0"/>
              <a:t> </a:t>
            </a:r>
            <a:r>
              <a:rPr lang="en-US" sz="3600" dirty="0" err="1"/>
              <a:t>thông</a:t>
            </a:r>
            <a:r>
              <a:rPr lang="en-US" sz="3600" dirty="0"/>
              <a:t> tin </a:t>
            </a:r>
            <a:r>
              <a:rPr lang="en-US" sz="3600" dirty="0" err="1"/>
              <a:t>linh</a:t>
            </a:r>
            <a:r>
              <a:rPr lang="en-US" sz="3600" dirty="0"/>
              <a:t> </a:t>
            </a:r>
            <a:r>
              <a:rPr lang="en-US" sz="3600" dirty="0" err="1" smtClean="0"/>
              <a:t>hoạt</a:t>
            </a:r>
            <a:endParaRPr lang="en-US" sz="3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07777"/>
          </a:xfrm>
        </p:spPr>
        <p:txBody>
          <a:bodyPr/>
          <a:lstStyle/>
          <a:p>
            <a:r>
              <a:rPr lang="en-US" smtClean="0"/>
              <a:t>Tagging &amp; Mapping</a:t>
            </a:r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9864"/>
            <a:ext cx="5364088" cy="2770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707655"/>
            <a:ext cx="3377667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718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Component so khớp thông tin</a:t>
            </a:r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-36512" y="764708"/>
            <a:ext cx="2160240" cy="387798"/>
          </a:xfrm>
          <a:prstGeom prst="rect">
            <a:avLst/>
          </a:prstGeom>
        </p:spPr>
        <p:txBody>
          <a:bodyPr/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9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Storage Model</a:t>
            </a:r>
            <a:endParaRPr lang="en-US"/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2046404" y="764708"/>
            <a:ext cx="3605690" cy="387798"/>
          </a:xfrm>
          <a:prstGeom prst="rect">
            <a:avLst/>
          </a:prstGeom>
        </p:spPr>
        <p:txBody>
          <a:bodyPr/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9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Processing model</a:t>
            </a:r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70487"/>
            <a:ext cx="3672382" cy="3123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20" y="1146398"/>
            <a:ext cx="117348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373540"/>
            <a:ext cx="4248446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Content Placeholder 3"/>
          <p:cNvSpPr txBox="1">
            <a:spLocks/>
          </p:cNvSpPr>
          <p:nvPr/>
        </p:nvSpPr>
        <p:spPr>
          <a:xfrm>
            <a:off x="5652094" y="878066"/>
            <a:ext cx="3491906" cy="3925932"/>
          </a:xfrm>
          <a:prstGeom prst="rect">
            <a:avLst/>
          </a:prstGeom>
        </p:spPr>
        <p:txBody>
          <a:bodyPr/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9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latin typeface="Segoe UI Light" pitchFamily="34" charset="0"/>
              </a:rPr>
              <a:t>Matching giữa đối tượng thông tin Hồ sơ ứng viên &amp; Công việc</a:t>
            </a:r>
          </a:p>
          <a:p>
            <a:r>
              <a:rPr lang="en-US" smtClean="0">
                <a:latin typeface="Segoe UI Light" pitchFamily="34" charset="0"/>
              </a:rPr>
              <a:t>Kết quả trả về:</a:t>
            </a:r>
          </a:p>
          <a:p>
            <a:pPr lvl="1"/>
            <a:r>
              <a:rPr lang="en-US" smtClean="0">
                <a:latin typeface="Segoe UI Light" pitchFamily="34" charset="0"/>
              </a:rPr>
              <a:t>Điểm theo tỷ lệ phần trăm %</a:t>
            </a:r>
          </a:p>
          <a:p>
            <a:pPr lvl="1"/>
            <a:r>
              <a:rPr lang="en-US" smtClean="0">
                <a:latin typeface="Segoe UI Light" pitchFamily="34" charset="0"/>
              </a:rPr>
              <a:t>Danh sách các attribute absolute matching</a:t>
            </a:r>
          </a:p>
          <a:p>
            <a:pPr lvl="1"/>
            <a:r>
              <a:rPr lang="en-US" smtClean="0">
                <a:latin typeface="Segoe UI Light" pitchFamily="34" charset="0"/>
              </a:rPr>
              <a:t>Danh sách các attribute có khả năng matching</a:t>
            </a:r>
            <a:endParaRPr lang="en-US"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62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Mining Engine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820" y="1221600"/>
            <a:ext cx="4949506" cy="3294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38617" y="2575681"/>
            <a:ext cx="1398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Server</a:t>
            </a:r>
            <a:endParaRPr lang="vi-VN" dirty="0"/>
          </a:p>
        </p:txBody>
      </p:sp>
      <p:pic>
        <p:nvPicPr>
          <p:cNvPr id="9" name="Picture 6" descr="http://www.google.com.vn/url?source=imglanding&amp;ct=img&amp;q=http://www.gas-thailand.com/network/Server.png&amp;sa=X&amp;ei=O1oFT-i9OMaTiQfDmY2bAQ&amp;ved=0CAwQ8wc4LA&amp;usg=AFQjCNEBLZ2Bt7DGjK2-SFXlMYfXHP9KP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438" y="1434504"/>
            <a:ext cx="994281" cy="102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214648" y="2575679"/>
            <a:ext cx="2412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Pivot Storage Server</a:t>
            </a:r>
            <a:endParaRPr lang="vi-VN" dirty="0"/>
          </a:p>
        </p:txBody>
      </p:sp>
      <p:pic>
        <p:nvPicPr>
          <p:cNvPr id="11" name="Picture 6" descr="http://www.google.com.vn/url?source=imglanding&amp;ct=img&amp;q=http://www.gas-thailand.com/network/Server.png&amp;sa=X&amp;ei=O1oFT-i9OMaTiQfDmY2bAQ&amp;ved=0CAwQ8wc4LA&amp;usg=AFQjCNEBLZ2Bt7DGjK2-SFXlMYfXHP9KP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35" y="1434504"/>
            <a:ext cx="994281" cy="102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366556" y="2575679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Analysis Services</a:t>
            </a:r>
            <a:endParaRPr lang="vi-VN" dirty="0"/>
          </a:p>
        </p:txBody>
      </p:sp>
      <p:pic>
        <p:nvPicPr>
          <p:cNvPr id="13" name="Picture 6" descr="http://www.google.com.vn/url?source=imglanding&amp;ct=img&amp;q=http://www.gas-thailand.com/network/Server.png&amp;sa=X&amp;ei=O1oFT-i9OMaTiQfDmY2bAQ&amp;ved=0CAwQ8wc4LA&amp;usg=AFQjCNEBLZ2Bt7DGjK2-SFXlMYfXHP9KP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63" y="1434504"/>
            <a:ext cx="994281" cy="102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ight Arrow 13"/>
          <p:cNvSpPr/>
          <p:nvPr/>
        </p:nvSpPr>
        <p:spPr>
          <a:xfrm>
            <a:off x="2123728" y="1945265"/>
            <a:ext cx="1656184" cy="2484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Right Arrow 14"/>
          <p:cNvSpPr/>
          <p:nvPr/>
        </p:nvSpPr>
        <p:spPr>
          <a:xfrm>
            <a:off x="5076056" y="1935578"/>
            <a:ext cx="1656184" cy="2484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U-Turn Arrow 15"/>
          <p:cNvSpPr/>
          <p:nvPr/>
        </p:nvSpPr>
        <p:spPr>
          <a:xfrm rot="10800000">
            <a:off x="1224894" y="2852679"/>
            <a:ext cx="6148502" cy="475154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740" y="3759882"/>
            <a:ext cx="5316537" cy="845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068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2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6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8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0" grpId="1"/>
      <p:bldP spid="12" grpId="0"/>
      <p:bldP spid="12" grpId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Data mining engine</a:t>
            </a:r>
            <a:endParaRPr lang="vi-VN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47500" lnSpcReduction="20000"/>
          </a:bodyPr>
          <a:lstStyle/>
          <a:p>
            <a:fld id="{1AD93096-5B34-4342-9326-69289CEAE4C2}" type="slidenum">
              <a:rPr lang="en-US" smtClean="0"/>
              <a:pPr/>
              <a:t>35</a:t>
            </a:fld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263659929"/>
              </p:ext>
            </p:extLst>
          </p:nvPr>
        </p:nvGraphicFramePr>
        <p:xfrm>
          <a:off x="1619672" y="1347614"/>
          <a:ext cx="5687417" cy="36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062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DEMONSTRATION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36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86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37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Picture 4" descr="http://www.google.com.vn/url?source=imglanding&amp;ct=img&amp;q=http://blog.cachinko.com/blog/wp-content/uploads/2011/01/21-networking-300x300.jpg&amp;sa=X&amp;ei=ynX9TqGeKYfUmAWc-Zi6Ag&amp;ved=0CAsQ8wc4Kw&amp;usg=AFQjCNGJnaVVfiNiB9JXRymc0aBCRk8K6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23" y="1956970"/>
            <a:ext cx="4132075" cy="309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73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endParaRPr lang="vi-V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231654"/>
          </a:xfrm>
        </p:spPr>
        <p:txBody>
          <a:bodyPr/>
          <a:lstStyle/>
          <a:p>
            <a:pPr lvl="0"/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nhu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nhiều</a:t>
            </a:r>
            <a:r>
              <a:rPr lang="en-US" dirty="0"/>
              <a:t>,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,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so </a:t>
            </a:r>
            <a:r>
              <a:rPr lang="en-US" dirty="0" err="1"/>
              <a:t>khớp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.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tag.</a:t>
            </a:r>
          </a:p>
          <a:p>
            <a:pPr lvl="1"/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so </a:t>
            </a:r>
            <a:r>
              <a:rPr lang="en-US" dirty="0" err="1"/>
              <a:t>khớp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tag</a:t>
            </a:r>
          </a:p>
          <a:p>
            <a:pPr lvl="1"/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,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endParaRPr lang="en-US" dirty="0"/>
          </a:p>
          <a:p>
            <a:pPr lvl="1"/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  <a:p>
            <a:pPr lvl="0"/>
            <a:r>
              <a:rPr lang="en-US" dirty="0" err="1"/>
              <a:t>Khắc</a:t>
            </a:r>
            <a:r>
              <a:rPr lang="en-US" dirty="0"/>
              <a:t>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“Microsoft Analysis Services”.</a:t>
            </a:r>
            <a:endParaRPr lang="vi-VN" dirty="0"/>
          </a:p>
          <a:p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954088"/>
            <a:ext cx="533400" cy="184150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fld id="{1AD93096-5B34-4342-9326-69289CEAE4C2}" type="slidenum">
              <a:rPr lang="en-US" smtClean="0"/>
              <a:pPr/>
              <a:t>38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536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endParaRPr lang="vi-V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385542"/>
          </a:xfrm>
        </p:spPr>
        <p:txBody>
          <a:bodyPr/>
          <a:lstStyle/>
          <a:p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JobZoom</a:t>
            </a:r>
            <a:r>
              <a:rPr lang="en-US" dirty="0"/>
              <a:t> framework:</a:t>
            </a:r>
          </a:p>
          <a:p>
            <a:pPr lvl="1"/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chóng</a:t>
            </a:r>
            <a:r>
              <a:rPr lang="en-US" dirty="0"/>
              <a:t>, </a:t>
            </a:r>
            <a:r>
              <a:rPr lang="en-US" dirty="0" err="1"/>
              <a:t>viết</a:t>
            </a:r>
            <a:r>
              <a:rPr lang="en-US" dirty="0"/>
              <a:t> CV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gợi</a:t>
            </a:r>
            <a:r>
              <a:rPr lang="en-US" dirty="0"/>
              <a:t> ý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thác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so </a:t>
            </a:r>
            <a:r>
              <a:rPr lang="en-US" dirty="0" err="1"/>
              <a:t>khớp</a:t>
            </a:r>
            <a:endParaRPr lang="en-US" dirty="0"/>
          </a:p>
          <a:p>
            <a:pPr lvl="1"/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,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so </a:t>
            </a:r>
            <a:r>
              <a:rPr lang="en-US" dirty="0" err="1"/>
              <a:t>khớp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,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,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thác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“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”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</a:t>
            </a:r>
            <a:r>
              <a:rPr lang="en-US" dirty="0" err="1"/>
              <a:t>cải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ngành</a:t>
            </a:r>
            <a:r>
              <a:rPr lang="en-US" dirty="0"/>
              <a:t> </a:t>
            </a:r>
            <a:r>
              <a:rPr lang="en-US" dirty="0" err="1"/>
              <a:t>nghề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954088"/>
            <a:ext cx="533400" cy="184150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fld id="{1AD93096-5B34-4342-9326-69289CEAE4C2}" type="slidenum">
              <a:rPr lang="en-US" smtClean="0"/>
              <a:pPr/>
              <a:t>39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127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>
                <a:latin typeface="Segoe UI Light" pitchFamily="34" charset="0"/>
              </a:rPr>
              <a:t>Giới Thiệu Bài Toán Kiến Trúc</a:t>
            </a:r>
            <a:endParaRPr lang="vi-VN" dirty="0">
              <a:latin typeface="Segoe UI Light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>
                <a:latin typeface="Segoe UI Light" pitchFamily="34" charset="0"/>
              </a:rPr>
              <a:pPr/>
              <a:t>4</a:t>
            </a:fld>
            <a:endParaRPr lang="en-US" dirty="0">
              <a:solidFill>
                <a:srgbClr val="FFFFFF"/>
              </a:solidFill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04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endParaRPr lang="vi-V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1077218"/>
          </a:xfrm>
        </p:spPr>
        <p:txBody>
          <a:bodyPr/>
          <a:lstStyle/>
          <a:p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ở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thấp</a:t>
            </a:r>
            <a:endParaRPr lang="en-US" dirty="0"/>
          </a:p>
          <a:p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endParaRPr lang="vi-VN" dirty="0"/>
          </a:p>
          <a:p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954088"/>
            <a:ext cx="533400" cy="184150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fld id="{1AD93096-5B34-4342-9326-69289CEAE4C2}" type="slidenum">
              <a:rPr lang="en-US" smtClean="0"/>
              <a:pPr/>
              <a:t>40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792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00200" y="3486150"/>
            <a:ext cx="7543800" cy="5143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THANKS FOR YOUR ATTENTION!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 lnSpcReduction="10000"/>
          </a:bodyPr>
          <a:lstStyle/>
          <a:p>
            <a:fld id="{1AD93096-5B34-4342-9326-69289CEAE4C2}" type="slidenum">
              <a:rPr lang="en-US" smtClean="0"/>
              <a:pPr/>
              <a:t>41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0" b="5040"/>
          <a:stretch>
            <a:fillRect/>
          </a:stretch>
        </p:blipFill>
        <p:spPr bwMode="auto">
          <a:xfrm>
            <a:off x="1560576" y="63138"/>
            <a:ext cx="7583424" cy="3426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015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 &amp; A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42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8" descr="http://www.google.com.vn/url?source=imglanding&amp;ct=img&amp;q=https://d1ij7zv8zivhs3.cloudfront.net/assets/1789581/lightbox/b0c5da95e1287cc807fc165387b64153.jpg?1278650115&amp;sa=X&amp;ei=_HcGT4rhLsuciAe59vX8BQ&amp;ved=0CAwQ8wc&amp;usg=AFQjCNEReay1cBh5ip7TQESv2CYqo8ypo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197218"/>
            <a:ext cx="2448272" cy="2694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69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70308"/>
            <a:ext cx="9079108" cy="415499"/>
          </a:xfrm>
        </p:spPr>
        <p:txBody>
          <a:bodyPr/>
          <a:lstStyle/>
          <a:p>
            <a:r>
              <a:rPr lang="en-US" sz="3200" smtClean="0"/>
              <a:t>Sự linh hoạt tập thuộc tính (attribute) của một đối tượng</a:t>
            </a:r>
            <a:endParaRPr lang="en-US" sz="320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8742" y="843559"/>
            <a:ext cx="7924800" cy="2616101"/>
          </a:xfrm>
        </p:spPr>
        <p:txBody>
          <a:bodyPr/>
          <a:lstStyle/>
          <a:p>
            <a:r>
              <a:rPr lang="en-US" smtClean="0"/>
              <a:t>Thông tin của 1 đối tượng</a:t>
            </a:r>
          </a:p>
          <a:p>
            <a:pPr lvl="1"/>
            <a:r>
              <a:rPr lang="en-US" smtClean="0"/>
              <a:t>Nhiều thuộc tính (attribute) thay đổi </a:t>
            </a:r>
          </a:p>
          <a:p>
            <a:pPr lvl="1"/>
            <a:r>
              <a:rPr lang="en-US"/>
              <a:t>T</a:t>
            </a:r>
            <a:r>
              <a:rPr lang="en-US" smtClean="0"/>
              <a:t>ùy theo góc độ người nhìn (view) về đối tượng đó</a:t>
            </a:r>
          </a:p>
          <a:p>
            <a:r>
              <a:rPr lang="en-US" smtClean="0"/>
              <a:t>Khi thiết kế thông tin 1 đối tượng:</a:t>
            </a:r>
          </a:p>
          <a:p>
            <a:pPr lvl="1"/>
            <a:r>
              <a:rPr lang="en-US" smtClean="0"/>
              <a:t>Tập thuộc tính bị cố định</a:t>
            </a:r>
          </a:p>
          <a:p>
            <a:endParaRPr lang="en-US" smtClean="0"/>
          </a:p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3568" y="3435846"/>
            <a:ext cx="1296144" cy="1080120"/>
          </a:xfrm>
          <a:prstGeom prst="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>
                <a:latin typeface="Segoe UI Light" pitchFamily="34" charset="0"/>
              </a:rPr>
              <a:t>&lt;đối tượng&gt;</a:t>
            </a:r>
          </a:p>
          <a:p>
            <a:pPr algn="ctr"/>
            <a:r>
              <a:rPr lang="en-US" sz="1600" smtClean="0">
                <a:latin typeface="Segoe UI Light" pitchFamily="34" charset="0"/>
              </a:rPr>
              <a:t>Product</a:t>
            </a:r>
            <a:endParaRPr lang="en-US" sz="1600" dirty="0">
              <a:latin typeface="Segoe UI Light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366" y="4019839"/>
            <a:ext cx="731520" cy="731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409" y="2909722"/>
            <a:ext cx="609600" cy="60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243" y="4141759"/>
            <a:ext cx="487680" cy="4876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243" y="3435846"/>
            <a:ext cx="487680" cy="4876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243" y="2726842"/>
            <a:ext cx="487680" cy="487680"/>
          </a:xfrm>
          <a:prstGeom prst="rect">
            <a:avLst/>
          </a:prstGeom>
        </p:spPr>
      </p:pic>
      <p:sp>
        <p:nvSpPr>
          <p:cNvPr id="12" name="Content Placeholder 3"/>
          <p:cNvSpPr txBox="1">
            <a:spLocks/>
          </p:cNvSpPr>
          <p:nvPr/>
        </p:nvSpPr>
        <p:spPr>
          <a:xfrm>
            <a:off x="4572000" y="2787774"/>
            <a:ext cx="4572000" cy="13388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Tx/>
              <a:buBlip>
                <a:blip r:embed="rId7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75000"/>
              <a:buFontTx/>
              <a:buBlip>
                <a:blip r:embed="rId7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9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 smtClean="0"/>
              <a:t>Góc</a:t>
            </a:r>
            <a:r>
              <a:rPr lang="en-US" sz="1800" dirty="0" smtClean="0"/>
              <a:t> </a:t>
            </a:r>
            <a:r>
              <a:rPr lang="en-US" sz="1800" dirty="0" err="1" smtClean="0"/>
              <a:t>nhìn</a:t>
            </a:r>
            <a:r>
              <a:rPr lang="en-US" sz="1800" dirty="0" smtClean="0"/>
              <a:t> </a:t>
            </a:r>
            <a:r>
              <a:rPr lang="en-US" sz="1800" dirty="0" err="1" smtClean="0"/>
              <a:t>theo</a:t>
            </a:r>
            <a:r>
              <a:rPr lang="en-US" sz="1800" dirty="0" smtClean="0"/>
              <a:t> </a:t>
            </a:r>
            <a:r>
              <a:rPr lang="en-US" sz="1800" dirty="0" err="1" smtClean="0"/>
              <a:t>số</a:t>
            </a:r>
            <a:r>
              <a:rPr lang="en-US" sz="1800" dirty="0" smtClean="0"/>
              <a:t> </a:t>
            </a:r>
            <a:r>
              <a:rPr lang="en-US" sz="1800" dirty="0" err="1" smtClean="0"/>
              <a:t>lượng</a:t>
            </a:r>
            <a:r>
              <a:rPr lang="en-US" sz="1800" dirty="0" smtClean="0"/>
              <a:t> </a:t>
            </a:r>
            <a:r>
              <a:rPr lang="en-US" sz="1800" dirty="0" err="1" smtClean="0"/>
              <a:t>tập</a:t>
            </a:r>
            <a:r>
              <a:rPr lang="en-US" sz="1800" dirty="0" smtClean="0"/>
              <a:t> </a:t>
            </a:r>
            <a:r>
              <a:rPr lang="en-US" sz="1800" dirty="0" err="1" smtClean="0"/>
              <a:t>thuộc</a:t>
            </a:r>
            <a:r>
              <a:rPr lang="en-US" sz="1800" dirty="0" smtClean="0"/>
              <a:t> </a:t>
            </a:r>
            <a:r>
              <a:rPr lang="en-US" sz="1800" dirty="0" err="1" smtClean="0"/>
              <a:t>tính</a:t>
            </a:r>
            <a:endParaRPr lang="en-US" sz="1800" dirty="0" smtClean="0"/>
          </a:p>
          <a:p>
            <a:pPr lvl="1"/>
            <a:r>
              <a:rPr lang="en-US" sz="1800" dirty="0" err="1" smtClean="0"/>
              <a:t>Vd</a:t>
            </a:r>
            <a:r>
              <a:rPr lang="en-US" sz="1800" dirty="0" smtClean="0"/>
              <a:t>: </a:t>
            </a:r>
            <a:r>
              <a:rPr lang="en-US" sz="1800" dirty="0" smtClean="0"/>
              <a:t> </a:t>
            </a:r>
            <a:r>
              <a:rPr lang="en-US" sz="1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//</a:t>
            </a:r>
            <a:r>
              <a:rPr lang="en-US" sz="1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Phúc</a:t>
            </a:r>
            <a:endParaRPr lang="en-US" sz="1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1800" dirty="0"/>
          </a:p>
          <a:p>
            <a:r>
              <a:rPr lang="en-US" sz="1800" dirty="0" err="1" smtClean="0"/>
              <a:t>Góc</a:t>
            </a:r>
            <a:r>
              <a:rPr lang="en-US" sz="1800" dirty="0" smtClean="0"/>
              <a:t> </a:t>
            </a:r>
            <a:r>
              <a:rPr lang="en-US" sz="1800" dirty="0" err="1" smtClean="0"/>
              <a:t>nhìn</a:t>
            </a:r>
            <a:r>
              <a:rPr lang="en-US" sz="1800" dirty="0" smtClean="0"/>
              <a:t> </a:t>
            </a:r>
            <a:r>
              <a:rPr lang="en-US" sz="1800" dirty="0" err="1" smtClean="0"/>
              <a:t>theo</a:t>
            </a:r>
            <a:r>
              <a:rPr lang="en-US" sz="1800" dirty="0" smtClean="0"/>
              <a:t> </a:t>
            </a:r>
            <a:r>
              <a:rPr lang="en-US" sz="1800" dirty="0" err="1" smtClean="0"/>
              <a:t>thứ</a:t>
            </a:r>
            <a:r>
              <a:rPr lang="en-US" sz="1800" dirty="0" smtClean="0"/>
              <a:t> </a:t>
            </a:r>
            <a:r>
              <a:rPr lang="en-US" sz="1800" dirty="0" err="1" smtClean="0"/>
              <a:t>tự</a:t>
            </a:r>
            <a:r>
              <a:rPr lang="en-US" sz="1800" dirty="0" smtClean="0"/>
              <a:t> </a:t>
            </a:r>
            <a:r>
              <a:rPr lang="en-US" sz="1800" dirty="0" err="1" smtClean="0"/>
              <a:t>các</a:t>
            </a:r>
            <a:r>
              <a:rPr lang="en-US" sz="1800" dirty="0" smtClean="0"/>
              <a:t> </a:t>
            </a:r>
            <a:r>
              <a:rPr lang="en-US" sz="1800" dirty="0" err="1" smtClean="0"/>
              <a:t>tập</a:t>
            </a:r>
            <a:r>
              <a:rPr lang="en-US" sz="1800" dirty="0" smtClean="0"/>
              <a:t> </a:t>
            </a:r>
            <a:r>
              <a:rPr lang="en-US" sz="1800" dirty="0" err="1" smtClean="0"/>
              <a:t>thuộc</a:t>
            </a:r>
            <a:r>
              <a:rPr lang="en-US" sz="1800" dirty="0" smtClean="0"/>
              <a:t> </a:t>
            </a:r>
            <a:r>
              <a:rPr lang="en-US" sz="1800" dirty="0" err="1" smtClean="0"/>
              <a:t>tính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23399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Sự tổ chức thông tin của một đối tượng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2154436"/>
          </a:xfrm>
        </p:spPr>
        <p:txBody>
          <a:bodyPr/>
          <a:lstStyle/>
          <a:p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+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trữ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đa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endParaRPr lang="en-US" dirty="0" smtClean="0"/>
          </a:p>
          <a:p>
            <a:r>
              <a:rPr lang="en-US" dirty="0" smtClean="0"/>
              <a:t>Theo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 (data </a:t>
            </a:r>
            <a:r>
              <a:rPr lang="en-US" dirty="0" smtClean="0"/>
              <a:t>modeling)</a:t>
            </a:r>
            <a:endParaRPr lang="en-US" dirty="0" smtClean="0"/>
          </a:p>
          <a:p>
            <a:pPr lvl="1"/>
            <a:r>
              <a:rPr lang="vi-VN" dirty="0" err="1"/>
              <a:t>Phụ</a:t>
            </a:r>
            <a:r>
              <a:rPr lang="vi-VN" dirty="0"/>
              <a:t> </a:t>
            </a:r>
            <a:r>
              <a:rPr lang="vi-VN" dirty="0" err="1"/>
              <a:t>thuộc</a:t>
            </a:r>
            <a:r>
              <a:rPr lang="vi-VN" dirty="0"/>
              <a:t> </a:t>
            </a:r>
            <a:r>
              <a:rPr lang="vi-VN" dirty="0" err="1"/>
              <a:t>vào</a:t>
            </a:r>
            <a:r>
              <a:rPr lang="vi-VN" dirty="0"/>
              <a:t> </a:t>
            </a:r>
            <a:r>
              <a:rPr lang="vi-VN" dirty="0" err="1"/>
              <a:t>đặc</a:t>
            </a:r>
            <a:r>
              <a:rPr lang="vi-VN" dirty="0"/>
              <a:t> </a:t>
            </a:r>
            <a:r>
              <a:rPr lang="vi-VN" dirty="0" err="1"/>
              <a:t>thù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đối</a:t>
            </a:r>
            <a:r>
              <a:rPr lang="vi-VN" dirty="0"/>
              <a:t> </a:t>
            </a:r>
            <a:r>
              <a:rPr lang="vi-VN" dirty="0" err="1"/>
              <a:t>tượng</a:t>
            </a:r>
            <a:r>
              <a:rPr lang="vi-VN" dirty="0"/>
              <a:t> thông tin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chiến</a:t>
            </a:r>
            <a:r>
              <a:rPr lang="vi-VN" dirty="0"/>
              <a:t> </a:t>
            </a:r>
            <a:r>
              <a:rPr lang="vi-VN" dirty="0" err="1"/>
              <a:t>lược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nhà</a:t>
            </a:r>
            <a:r>
              <a:rPr lang="vi-VN" dirty="0"/>
              <a:t> </a:t>
            </a:r>
            <a:r>
              <a:rPr lang="vi-VN" dirty="0" err="1"/>
              <a:t>phát</a:t>
            </a:r>
            <a:r>
              <a:rPr lang="vi-VN" dirty="0"/>
              <a:t> </a:t>
            </a:r>
            <a:r>
              <a:rPr lang="vi-VN" dirty="0" err="1"/>
              <a:t>triển</a:t>
            </a:r>
            <a:r>
              <a:rPr lang="vi-VN" dirty="0"/>
              <a:t> </a:t>
            </a:r>
            <a:r>
              <a:rPr lang="vi-VN" dirty="0" err="1"/>
              <a:t>phần</a:t>
            </a:r>
            <a:r>
              <a:rPr lang="vi-VN" dirty="0"/>
              <a:t> </a:t>
            </a:r>
            <a:r>
              <a:rPr lang="vi-VN" dirty="0" err="1"/>
              <a:t>mềm</a:t>
            </a:r>
            <a:r>
              <a:rPr lang="vi-VN" dirty="0"/>
              <a:t>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27584" y="3435846"/>
            <a:ext cx="1080120" cy="1008112"/>
          </a:xfrm>
          <a:prstGeom prst="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Segoe UI Light" pitchFamily="34" charset="0"/>
              </a:rPr>
              <a:t>Đối tượng</a:t>
            </a:r>
            <a:endParaRPr lang="en-US" dirty="0">
              <a:latin typeface="Segoe UI Light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72770" y="3150282"/>
            <a:ext cx="360040" cy="324036"/>
          </a:xfrm>
          <a:prstGeom prst="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923928" y="4407954"/>
            <a:ext cx="360040" cy="324036"/>
          </a:xfrm>
          <a:prstGeom prst="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923928" y="3763011"/>
            <a:ext cx="360040" cy="324036"/>
          </a:xfrm>
          <a:prstGeom prst="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340503" y="4083918"/>
            <a:ext cx="360040" cy="324036"/>
          </a:xfrm>
          <a:prstGeom prst="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Elbow Connector 19"/>
          <p:cNvCxnSpPr>
            <a:stCxn id="18" idx="3"/>
            <a:endCxn id="17" idx="1"/>
          </p:cNvCxnSpPr>
          <p:nvPr/>
        </p:nvCxnSpPr>
        <p:spPr>
          <a:xfrm flipV="1">
            <a:off x="3700543" y="3925029"/>
            <a:ext cx="223385" cy="320907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18" idx="3"/>
            <a:endCxn id="16" idx="1"/>
          </p:cNvCxnSpPr>
          <p:nvPr/>
        </p:nvCxnSpPr>
        <p:spPr>
          <a:xfrm>
            <a:off x="3700543" y="4245936"/>
            <a:ext cx="223385" cy="32403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ight Arrow 24"/>
          <p:cNvSpPr/>
          <p:nvPr/>
        </p:nvSpPr>
        <p:spPr>
          <a:xfrm>
            <a:off x="2339752" y="3723878"/>
            <a:ext cx="504056" cy="482925"/>
          </a:xfrm>
          <a:prstGeom prst="rightArrow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00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Nghiệp vụ tìm kiếm &amp; so khớp thông tin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692497"/>
          </a:xfrm>
        </p:spPr>
        <p:txBody>
          <a:bodyPr/>
          <a:lstStyle/>
          <a:p>
            <a:r>
              <a:rPr lang="en-US" smtClean="0"/>
              <a:t>Có nhu cầu cần thiết &amp; phổ biến</a:t>
            </a:r>
          </a:p>
          <a:p>
            <a:r>
              <a:rPr lang="en-US" smtClean="0"/>
              <a:t>Ví dụ: Tìm việc làm, tìm bạn, tìm kiếm sản phẩm…</a:t>
            </a:r>
            <a:endParaRPr lang="en-US"/>
          </a:p>
        </p:txBody>
      </p:sp>
      <p:pic>
        <p:nvPicPr>
          <p:cNvPr id="1026" name="Picture 2" descr="http://www.google.com.vn/url?source=imglanding&amp;ct=img&amp;q=http://www.esxinc.com/images/ESX/2011/Search_Engine_Optimization.jpg&amp;sa=X&amp;ei=J4EJT5S3JaWfiAff2PWaCQ&amp;ved=0CAsQ8wc&amp;usg=AFQjCNGcvhpbn4_J1n3EBoIDyL3NAOqfQ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047596"/>
            <a:ext cx="2592288" cy="228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3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Bài toán kiến trúc #1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077766"/>
          </a:xfrm>
        </p:spPr>
        <p:txBody>
          <a:bodyPr/>
          <a:lstStyle/>
          <a:p>
            <a:r>
              <a:rPr lang="vi-VN"/>
              <a:t>Thông tin một đối tượng (attributes) cần được tổ chức linh </a:t>
            </a:r>
            <a:r>
              <a:rPr lang="vi-VN" smtClean="0"/>
              <a:t>hoạt</a:t>
            </a:r>
            <a:endParaRPr lang="en-US" smtClean="0"/>
          </a:p>
          <a:p>
            <a:r>
              <a:rPr lang="vi-VN"/>
              <a:t>Thông tin một đối tượng được tổ chức &amp; lưu trữ đa dạng (data modelling</a:t>
            </a:r>
            <a:r>
              <a:rPr lang="vi-VN" smtClean="0"/>
              <a:t>)</a:t>
            </a:r>
            <a:endParaRPr lang="en-US" smtClean="0"/>
          </a:p>
          <a:p>
            <a:r>
              <a:rPr lang="en-US"/>
              <a:t>Phần mềm nghiệp vụ về tìm kiếm và so khớp thông tin có nhu cầu phổ </a:t>
            </a:r>
            <a:r>
              <a:rPr lang="en-US" smtClean="0"/>
              <a:t>biến</a:t>
            </a:r>
          </a:p>
          <a:p>
            <a:pPr>
              <a:buFont typeface="Symbol"/>
              <a:buChar char="Þ"/>
            </a:pPr>
            <a:r>
              <a:rPr lang="vi-VN" smtClean="0"/>
              <a:t>Làm </a:t>
            </a:r>
            <a:r>
              <a:rPr lang="vi-VN"/>
              <a:t>thế nào thiết kế một kiến trúc phần mềm chung có thể tổ chức thông tin một cách linh hoạt đảm bảo khả năng tìm kiếm và so </a:t>
            </a:r>
            <a:r>
              <a:rPr lang="vi-VN" smtClean="0"/>
              <a:t>khớp</a:t>
            </a:r>
            <a:endParaRPr lang="en-US" smtClean="0"/>
          </a:p>
          <a:p>
            <a:pPr>
              <a:buFont typeface="Symbol"/>
              <a:buChar char="Þ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3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Bài toán kiến trúc #2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07777"/>
          </a:xfrm>
        </p:spPr>
        <p:txBody>
          <a:bodyPr/>
          <a:lstStyle/>
          <a:p>
            <a:r>
              <a:rPr lang="en-US" dirty="0" smtClean="0"/>
              <a:t>#</a:t>
            </a:r>
            <a:r>
              <a:rPr lang="en-US" dirty="0" err="1" smtClean="0"/>
              <a:t>Phúc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4359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HCN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NA11_BreakoutSessionTemplate_16x9_Final">
  <a:themeElements>
    <a:clrScheme name="MS_TechEd_NorthAmerica_2011">
      <a:dk1>
        <a:srgbClr val="000000"/>
      </a:dk1>
      <a:lt1>
        <a:srgbClr val="FFFFFF"/>
      </a:lt1>
      <a:dk2>
        <a:srgbClr val="03C2F1"/>
      </a:dk2>
      <a:lt2>
        <a:srgbClr val="005A84"/>
      </a:lt2>
      <a:accent1>
        <a:srgbClr val="FFC425"/>
      </a:accent1>
      <a:accent2>
        <a:srgbClr val="F15C44"/>
      </a:accent2>
      <a:accent3>
        <a:srgbClr val="ED1977"/>
      </a:accent3>
      <a:accent4>
        <a:srgbClr val="FAA634"/>
      </a:accent4>
      <a:accent5>
        <a:srgbClr val="59585A"/>
      </a:accent5>
      <a:accent6>
        <a:srgbClr val="777777"/>
      </a:accent6>
      <a:hlink>
        <a:srgbClr val="F0ED7B"/>
      </a:hlink>
      <a:folHlink>
        <a:srgbClr val="F3EB4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chemeClr val="tx2">
                <a:lumMod val="50000"/>
              </a:schemeClr>
            </a:gs>
            <a:gs pos="80000">
              <a:schemeClr val="tx2"/>
            </a:gs>
            <a:gs pos="100000">
              <a:schemeClr val="tx2"/>
            </a:gs>
          </a:gsLst>
        </a:gradFill>
        <a:ln>
          <a:solidFill>
            <a:schemeClr val="tx2"/>
          </a:solidFill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200" dirty="0" smtClean="0">
            <a:solidFill>
              <a:schemeClr val="tx1">
                <a:alpha val="99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Enterprise Platform FY10">
  <a:themeElements>
    <a:clrScheme name="MMS Colors">
      <a:dk1>
        <a:sysClr val="windowText" lastClr="000000"/>
      </a:dk1>
      <a:lt1>
        <a:sysClr val="window" lastClr="FFFFFF"/>
      </a:lt1>
      <a:dk2>
        <a:srgbClr val="000000"/>
      </a:dk2>
      <a:lt2>
        <a:srgbClr val="8CBA6A"/>
      </a:lt2>
      <a:accent1>
        <a:srgbClr val="F37C38"/>
      </a:accent1>
      <a:accent2>
        <a:srgbClr val="276DA1"/>
      </a:accent2>
      <a:accent3>
        <a:srgbClr val="7DC466"/>
      </a:accent3>
      <a:accent4>
        <a:srgbClr val="FFCB05"/>
      </a:accent4>
      <a:accent5>
        <a:srgbClr val="677A8C"/>
      </a:accent5>
      <a:accent6>
        <a:srgbClr val="6AA2CC"/>
      </a:accent6>
      <a:hlink>
        <a:srgbClr val="7DC466"/>
      </a:hlink>
      <a:folHlink>
        <a:srgbClr val="C2A874"/>
      </a:folHlink>
    </a:clrScheme>
    <a:fontScheme name="Blue-Purple TT">
      <a:majorFont>
        <a:latin typeface="Segoe"/>
        <a:ea typeface=""/>
        <a:cs typeface=""/>
      </a:majorFont>
      <a:minorFont>
        <a:latin typeface="Segoe"/>
        <a:ea typeface=""/>
        <a:cs typeface="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400" dirty="0" smtClean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lnSpc>
            <a:spcPct val="90000"/>
          </a:lnSpc>
          <a:defRPr sz="1800" dirty="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WindowsAzure_16x9_DarkTemplate_v03">
  <a:themeElements>
    <a:clrScheme name="Windows Azure Dark Template">
      <a:dk1>
        <a:srgbClr val="000000"/>
      </a:dk1>
      <a:lt1>
        <a:srgbClr val="FFFFFF"/>
      </a:lt1>
      <a:dk2>
        <a:srgbClr val="16A5D9"/>
      </a:dk2>
      <a:lt2>
        <a:srgbClr val="AFFAFA"/>
      </a:lt2>
      <a:accent1>
        <a:srgbClr val="D7FEFD"/>
      </a:accent1>
      <a:accent2>
        <a:srgbClr val="FE5815"/>
      </a:accent2>
      <a:accent3>
        <a:srgbClr val="323232"/>
      </a:accent3>
      <a:accent4>
        <a:srgbClr val="5CC151"/>
      </a:accent4>
      <a:accent5>
        <a:srgbClr val="B8B8B8"/>
      </a:accent5>
      <a:accent6>
        <a:srgbClr val="DAF40A"/>
      </a:accent6>
      <a:hlink>
        <a:srgbClr val="AFFAFA"/>
      </a:hlink>
      <a:folHlink>
        <a:srgbClr val="AFFAFA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  <a:effectLst>
          <a:innerShdw blurRad="127000" dir="11220000">
            <a:prstClr val="black">
              <a:alpha val="50000"/>
            </a:prstClr>
          </a:innerShdw>
        </a:effectLst>
        <a:scene3d>
          <a:camera prst="orthographicFront">
            <a:rot lat="0" lon="0" rev="0"/>
          </a:camera>
          <a:lightRig rig="threePt" dir="tl"/>
        </a:scene3d>
        <a:sp3d prstMaterial="matte"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spc="-50" dirty="0" smtClean="0"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5400000" scaled="0"/>
            </a:gra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3200"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effectLst>
              <a:outerShdw blurRad="63500" algn="ctr" rotWithShape="0">
                <a:schemeClr val="tx1">
                  <a:alpha val="60000"/>
                </a:schemeClr>
              </a:outerShdw>
            </a:effectLst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DarrellWest_Template_16x9_v4">
  <a:themeElements>
    <a:clrScheme name="DW">
      <a:dk1>
        <a:srgbClr val="000000"/>
      </a:dk1>
      <a:lt1>
        <a:srgbClr val="FFFFFF"/>
      </a:lt1>
      <a:dk2>
        <a:srgbClr val="050595"/>
      </a:dk2>
      <a:lt2>
        <a:srgbClr val="6DD5FF"/>
      </a:lt2>
      <a:accent1>
        <a:srgbClr val="0095D0"/>
      </a:accent1>
      <a:accent2>
        <a:srgbClr val="D36204"/>
      </a:accent2>
      <a:accent3>
        <a:srgbClr val="00CC00"/>
      </a:accent3>
      <a:accent4>
        <a:srgbClr val="008000"/>
      </a:accent4>
      <a:accent5>
        <a:srgbClr val="FFC000"/>
      </a:accent5>
      <a:accent6>
        <a:srgbClr val="057085"/>
      </a:accent6>
      <a:hlink>
        <a:srgbClr val="2BC2FF"/>
      </a:hlink>
      <a:folHlink>
        <a:srgbClr val="D36204"/>
      </a:folHlink>
    </a:clrScheme>
    <a:fontScheme name="Custom 2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0"/>
            </a:gradFill>
            <a:latin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90000"/>
          </a:lnSpc>
          <a:spcBef>
            <a:spcPct val="20000"/>
          </a:spcBef>
          <a:buSzPct val="90000"/>
          <a:defRPr sz="320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2_WPC2010_breakout_arcguide[1]">
  <a:themeElements>
    <a:clrScheme name="MCS">
      <a:dk1>
        <a:srgbClr val="595959"/>
      </a:dk1>
      <a:lt1>
        <a:srgbClr val="FFFFFF"/>
      </a:lt1>
      <a:dk2>
        <a:srgbClr val="0070C0"/>
      </a:dk2>
      <a:lt2>
        <a:srgbClr val="DDDDDD"/>
      </a:lt2>
      <a:accent1>
        <a:srgbClr val="5191CD"/>
      </a:accent1>
      <a:accent2>
        <a:srgbClr val="2D86E7"/>
      </a:accent2>
      <a:accent3>
        <a:srgbClr val="A4D7F4"/>
      </a:accent3>
      <a:accent4>
        <a:srgbClr val="7AA23A"/>
      </a:accent4>
      <a:accent5>
        <a:srgbClr val="FFC211"/>
      </a:accent5>
      <a:accent6>
        <a:srgbClr val="C94409"/>
      </a:accent6>
      <a:hlink>
        <a:srgbClr val="5191CD"/>
      </a:hlink>
      <a:folHlink>
        <a:srgbClr val="595959"/>
      </a:folHlink>
    </a:clrScheme>
    <a:fontScheme name="MCS">
      <a:majorFont>
        <a:latin typeface="Segoe Light"/>
        <a:ea typeface=""/>
        <a:cs typeface=""/>
      </a:majorFont>
      <a:minorFont>
        <a:latin typeface="Segoe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5191CD">
                <a:lumMod val="82000"/>
              </a:srgbClr>
            </a:gs>
            <a:gs pos="63000">
              <a:srgbClr val="5191CD">
                <a:alpha val="71000"/>
                <a:lumMod val="90000"/>
              </a:srgbClr>
            </a:gs>
            <a:gs pos="100000">
              <a:srgbClr val="A4D7F4">
                <a:lumMod val="100000"/>
              </a:srgbClr>
            </a:gs>
          </a:gsLst>
          <a:lin ang="16200000" scaled="1"/>
          <a:tileRect/>
        </a:gradFill>
        <a:ln>
          <a:noFill/>
        </a:ln>
        <a:effectLst>
          <a:reflection blurRad="6350" stA="52000" endA="300" endPos="35000" dir="5400000" sy="-100000" algn="bl" rotWithShape="0"/>
        </a:effectLst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KHCN</Template>
  <TotalTime>0</TotalTime>
  <Words>1483</Words>
  <Application>Microsoft Office PowerPoint</Application>
  <PresentationFormat>On-screen Show (16:9)</PresentationFormat>
  <Paragraphs>202</Paragraphs>
  <Slides>42</Slides>
  <Notes>6</Notes>
  <HiddenSlides>1</HiddenSlides>
  <MMClips>0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KHCN</vt:lpstr>
      <vt:lpstr>TENA11_BreakoutSessionTemplate_16x9_Final</vt:lpstr>
      <vt:lpstr>Enterprise Platform FY10</vt:lpstr>
      <vt:lpstr>WindowsAzure_16x9_DarkTemplate_v03</vt:lpstr>
      <vt:lpstr>DarrellWest_Template_16x9_v4</vt:lpstr>
      <vt:lpstr>2_WPC2010_breakout_arcguide[1]</vt:lpstr>
      <vt:lpstr>PowerPoint Presentation</vt:lpstr>
      <vt:lpstr>Xây dựng kiến trúc cổng thông tin tìm việc</vt:lpstr>
      <vt:lpstr>Agenda</vt:lpstr>
      <vt:lpstr>Giới Thiệu Bài Toán Kiến Trúc</vt:lpstr>
      <vt:lpstr>Sự linh hoạt tập thuộc tính (attribute) của một đối tượng</vt:lpstr>
      <vt:lpstr>Sự tổ chức thông tin của một đối tượng</vt:lpstr>
      <vt:lpstr>Nghiệp vụ tìm kiếm &amp; so khớp thông tin</vt:lpstr>
      <vt:lpstr>Bài toán kiến trúc #1</vt:lpstr>
      <vt:lpstr>Bài toán kiến trúc #2</vt:lpstr>
      <vt:lpstr>Bài toán kiến trúc #3</vt:lpstr>
      <vt:lpstr>Giải Quyết Bài Toán</vt:lpstr>
      <vt:lpstr>Giải Pháp Bài Toán 1</vt:lpstr>
      <vt:lpstr>Giải pháp tăng sự linh hoạt các thuộc tính #1</vt:lpstr>
      <vt:lpstr>Giải pháp tạo sự linh hoạt về thứ tự thuộc tính của đối tượng</vt:lpstr>
      <vt:lpstr>Decision Tree</vt:lpstr>
      <vt:lpstr>Giải pháp mô tả các thuộc tính của đối tượng  bằng kỹ thuật tagging</vt:lpstr>
      <vt:lpstr>Giải pháp tổ chức lại thông tin sử dụng taxonomy #1</vt:lpstr>
      <vt:lpstr>Giải pháp tổ chức lại thông tin sử dụng taxonomy #2</vt:lpstr>
      <vt:lpstr>Kết luận giải pháp bài toán #1</vt:lpstr>
      <vt:lpstr>Giải Pháp Bài Toán 2</vt:lpstr>
      <vt:lpstr>Giải pháp so khớp thông tin theo tiêu chí</vt:lpstr>
      <vt:lpstr>Quy trình so khớp thông tin</vt:lpstr>
      <vt:lpstr>Kết luận giải pháp bài toán #2</vt:lpstr>
      <vt:lpstr>Giải Pháp Bài Toán 3</vt:lpstr>
      <vt:lpstr>Giải pháp kiến trúc hỗ trợ Data mining</vt:lpstr>
      <vt:lpstr>Kết luận giải pháp bài toán 3</vt:lpstr>
      <vt:lpstr>Kiến trúc phần mềm</vt:lpstr>
      <vt:lpstr>####### Phúc</vt:lpstr>
      <vt:lpstr>JobZoom framework</vt:lpstr>
      <vt:lpstr>Kiến trúc tổng quan JobZoom framework</vt:lpstr>
      <vt:lpstr>Use Case của framework</vt:lpstr>
      <vt:lpstr>Component tổ chức thông tin linh hoạt</vt:lpstr>
      <vt:lpstr>Component so khớp thông tin</vt:lpstr>
      <vt:lpstr>Data Mining Engine</vt:lpstr>
      <vt:lpstr>Data mining engine</vt:lpstr>
      <vt:lpstr>DEMONSTRATION</vt:lpstr>
      <vt:lpstr>Kết luận</vt:lpstr>
      <vt:lpstr>Kết quả đạt được</vt:lpstr>
      <vt:lpstr>Kết quả đạt được</vt:lpstr>
      <vt:lpstr>Những hạn chế</vt:lpstr>
      <vt:lpstr>THANKS FOR YOUR ATTENTION!</vt:lpstr>
      <vt:lpstr>Q &amp; 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2009-08-05T01:53:13Z</dcterms:created>
  <dcterms:modified xsi:type="dcterms:W3CDTF">2012-01-08T12:27:53Z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TC103524801033</vt:lpwstr>
  </property>
</Properties>
</file>